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D7097B01-BA1E-4D58-B56A-95F93BCEC7FB}"/>
              </a:ext>
            </a:extLst>
          </p:cNvPr>
          <p:cNvSpPr>
            <a:spLocks/>
          </p:cNvSpPr>
          <p:nvPr/>
        </p:nvSpPr>
        <p:spPr bwMode="auto">
          <a:xfrm>
            <a:off x="767535" y="908719"/>
            <a:ext cx="1137277" cy="1549293"/>
          </a:xfrm>
          <a:custGeom>
            <a:avLst/>
            <a:gdLst>
              <a:gd name="T0" fmla="*/ 878 w 1209"/>
              <a:gd name="T1" fmla="*/ 188 h 1647"/>
              <a:gd name="T2" fmla="*/ 885 w 1209"/>
              <a:gd name="T3" fmla="*/ 194 h 1647"/>
              <a:gd name="T4" fmla="*/ 878 w 1209"/>
              <a:gd name="T5" fmla="*/ 214 h 1647"/>
              <a:gd name="T6" fmla="*/ 768 w 1209"/>
              <a:gd name="T7" fmla="*/ 230 h 1647"/>
              <a:gd name="T8" fmla="*/ 585 w 1209"/>
              <a:gd name="T9" fmla="*/ 314 h 1647"/>
              <a:gd name="T10" fmla="*/ 503 w 1209"/>
              <a:gd name="T11" fmla="*/ 405 h 1647"/>
              <a:gd name="T12" fmla="*/ 414 w 1209"/>
              <a:gd name="T13" fmla="*/ 477 h 1647"/>
              <a:gd name="T14" fmla="*/ 303 w 1209"/>
              <a:gd name="T15" fmla="*/ 585 h 1647"/>
              <a:gd name="T16" fmla="*/ 243 w 1209"/>
              <a:gd name="T17" fmla="*/ 744 h 1647"/>
              <a:gd name="T18" fmla="*/ 217 w 1209"/>
              <a:gd name="T19" fmla="*/ 898 h 1647"/>
              <a:gd name="T20" fmla="*/ 145 w 1209"/>
              <a:gd name="T21" fmla="*/ 1087 h 1647"/>
              <a:gd name="T22" fmla="*/ 58 w 1209"/>
              <a:gd name="T23" fmla="*/ 1270 h 1647"/>
              <a:gd name="T24" fmla="*/ 21 w 1209"/>
              <a:gd name="T25" fmla="*/ 1464 h 1647"/>
              <a:gd name="T26" fmla="*/ 0 w 1209"/>
              <a:gd name="T27" fmla="*/ 1585 h 1647"/>
              <a:gd name="T28" fmla="*/ 63 w 1209"/>
              <a:gd name="T29" fmla="*/ 1625 h 1647"/>
              <a:gd name="T30" fmla="*/ 147 w 1209"/>
              <a:gd name="T31" fmla="*/ 1621 h 1647"/>
              <a:gd name="T32" fmla="*/ 131 w 1209"/>
              <a:gd name="T33" fmla="*/ 1543 h 1647"/>
              <a:gd name="T34" fmla="*/ 130 w 1209"/>
              <a:gd name="T35" fmla="*/ 1487 h 1647"/>
              <a:gd name="T36" fmla="*/ 225 w 1209"/>
              <a:gd name="T37" fmla="*/ 1206 h 1647"/>
              <a:gd name="T38" fmla="*/ 297 w 1209"/>
              <a:gd name="T39" fmla="*/ 1127 h 1647"/>
              <a:gd name="T40" fmla="*/ 462 w 1209"/>
              <a:gd name="T41" fmla="*/ 996 h 1647"/>
              <a:gd name="T42" fmla="*/ 522 w 1209"/>
              <a:gd name="T43" fmla="*/ 1136 h 1647"/>
              <a:gd name="T44" fmla="*/ 530 w 1209"/>
              <a:gd name="T45" fmla="*/ 1269 h 1647"/>
              <a:gd name="T46" fmla="*/ 593 w 1209"/>
              <a:gd name="T47" fmla="*/ 1603 h 1647"/>
              <a:gd name="T48" fmla="*/ 647 w 1209"/>
              <a:gd name="T49" fmla="*/ 1624 h 1647"/>
              <a:gd name="T50" fmla="*/ 745 w 1209"/>
              <a:gd name="T51" fmla="*/ 1647 h 1647"/>
              <a:gd name="T52" fmla="*/ 851 w 1209"/>
              <a:gd name="T53" fmla="*/ 1631 h 1647"/>
              <a:gd name="T54" fmla="*/ 815 w 1209"/>
              <a:gd name="T55" fmla="*/ 1593 h 1647"/>
              <a:gd name="T56" fmla="*/ 757 w 1209"/>
              <a:gd name="T57" fmla="*/ 1537 h 1647"/>
              <a:gd name="T58" fmla="*/ 692 w 1209"/>
              <a:gd name="T59" fmla="*/ 1447 h 1647"/>
              <a:gd name="T60" fmla="*/ 665 w 1209"/>
              <a:gd name="T61" fmla="*/ 1195 h 1647"/>
              <a:gd name="T62" fmla="*/ 639 w 1209"/>
              <a:gd name="T63" fmla="*/ 962 h 1647"/>
              <a:gd name="T64" fmla="*/ 633 w 1209"/>
              <a:gd name="T65" fmla="*/ 691 h 1647"/>
              <a:gd name="T66" fmla="*/ 662 w 1209"/>
              <a:gd name="T67" fmla="*/ 677 h 1647"/>
              <a:gd name="T68" fmla="*/ 727 w 1209"/>
              <a:gd name="T69" fmla="*/ 733 h 1647"/>
              <a:gd name="T70" fmla="*/ 784 w 1209"/>
              <a:gd name="T71" fmla="*/ 794 h 1647"/>
              <a:gd name="T72" fmla="*/ 833 w 1209"/>
              <a:gd name="T73" fmla="*/ 953 h 1647"/>
              <a:gd name="T74" fmla="*/ 784 w 1209"/>
              <a:gd name="T75" fmla="*/ 1028 h 1647"/>
              <a:gd name="T76" fmla="*/ 764 w 1209"/>
              <a:gd name="T77" fmla="*/ 1049 h 1647"/>
              <a:gd name="T78" fmla="*/ 745 w 1209"/>
              <a:gd name="T79" fmla="*/ 1095 h 1647"/>
              <a:gd name="T80" fmla="*/ 772 w 1209"/>
              <a:gd name="T81" fmla="*/ 1132 h 1647"/>
              <a:gd name="T82" fmla="*/ 778 w 1209"/>
              <a:gd name="T83" fmla="*/ 1148 h 1647"/>
              <a:gd name="T84" fmla="*/ 838 w 1209"/>
              <a:gd name="T85" fmla="*/ 1128 h 1647"/>
              <a:gd name="T86" fmla="*/ 876 w 1209"/>
              <a:gd name="T87" fmla="*/ 1043 h 1647"/>
              <a:gd name="T88" fmla="*/ 894 w 1209"/>
              <a:gd name="T89" fmla="*/ 961 h 1647"/>
              <a:gd name="T90" fmla="*/ 885 w 1209"/>
              <a:gd name="T91" fmla="*/ 827 h 1647"/>
              <a:gd name="T92" fmla="*/ 891 w 1209"/>
              <a:gd name="T93" fmla="*/ 603 h 1647"/>
              <a:gd name="T94" fmla="*/ 926 w 1209"/>
              <a:gd name="T95" fmla="*/ 400 h 1647"/>
              <a:gd name="T96" fmla="*/ 948 w 1209"/>
              <a:gd name="T97" fmla="*/ 336 h 1647"/>
              <a:gd name="T98" fmla="*/ 1031 w 1209"/>
              <a:gd name="T99" fmla="*/ 305 h 1647"/>
              <a:gd name="T100" fmla="*/ 1079 w 1209"/>
              <a:gd name="T101" fmla="*/ 295 h 1647"/>
              <a:gd name="T102" fmla="*/ 1096 w 1209"/>
              <a:gd name="T103" fmla="*/ 269 h 1647"/>
              <a:gd name="T104" fmla="*/ 1110 w 1209"/>
              <a:gd name="T105" fmla="*/ 239 h 1647"/>
              <a:gd name="T106" fmla="*/ 1106 w 1209"/>
              <a:gd name="T107" fmla="*/ 188 h 1647"/>
              <a:gd name="T108" fmla="*/ 1166 w 1209"/>
              <a:gd name="T109" fmla="*/ 173 h 1647"/>
              <a:gd name="T110" fmla="*/ 1209 w 1209"/>
              <a:gd name="T111" fmla="*/ 148 h 1647"/>
              <a:gd name="T112" fmla="*/ 1115 w 1209"/>
              <a:gd name="T113" fmla="*/ 83 h 1647"/>
              <a:gd name="T114" fmla="*/ 1083 w 1209"/>
              <a:gd name="T115" fmla="*/ 27 h 1647"/>
              <a:gd name="T116" fmla="*/ 1013 w 1209"/>
              <a:gd name="T117" fmla="*/ 9 h 1647"/>
              <a:gd name="T118" fmla="*/ 989 w 1209"/>
              <a:gd name="T119" fmla="*/ 3 h 1647"/>
              <a:gd name="T120" fmla="*/ 932 w 1209"/>
              <a:gd name="T121" fmla="*/ 34 h 1647"/>
              <a:gd name="T122" fmla="*/ 890 w 1209"/>
              <a:gd name="T123" fmla="*/ 89 h 1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9" h="1647">
                <a:moveTo>
                  <a:pt x="886" y="157"/>
                </a:moveTo>
                <a:lnTo>
                  <a:pt x="886" y="157"/>
                </a:lnTo>
                <a:lnTo>
                  <a:pt x="886" y="162"/>
                </a:lnTo>
                <a:lnTo>
                  <a:pt x="885" y="167"/>
                </a:lnTo>
                <a:lnTo>
                  <a:pt x="883" y="173"/>
                </a:lnTo>
                <a:lnTo>
                  <a:pt x="883" y="173"/>
                </a:lnTo>
                <a:lnTo>
                  <a:pt x="880" y="182"/>
                </a:lnTo>
                <a:lnTo>
                  <a:pt x="878" y="188"/>
                </a:lnTo>
                <a:lnTo>
                  <a:pt x="878" y="188"/>
                </a:lnTo>
                <a:lnTo>
                  <a:pt x="880" y="189"/>
                </a:lnTo>
                <a:lnTo>
                  <a:pt x="882" y="189"/>
                </a:lnTo>
                <a:lnTo>
                  <a:pt x="885" y="191"/>
                </a:lnTo>
                <a:lnTo>
                  <a:pt x="885" y="193"/>
                </a:lnTo>
                <a:lnTo>
                  <a:pt x="885" y="193"/>
                </a:lnTo>
                <a:lnTo>
                  <a:pt x="885" y="194"/>
                </a:lnTo>
                <a:lnTo>
                  <a:pt x="885" y="194"/>
                </a:lnTo>
                <a:lnTo>
                  <a:pt x="886" y="196"/>
                </a:lnTo>
                <a:lnTo>
                  <a:pt x="885" y="200"/>
                </a:lnTo>
                <a:lnTo>
                  <a:pt x="885" y="200"/>
                </a:lnTo>
                <a:lnTo>
                  <a:pt x="882" y="210"/>
                </a:lnTo>
                <a:lnTo>
                  <a:pt x="881" y="212"/>
                </a:lnTo>
                <a:lnTo>
                  <a:pt x="880" y="214"/>
                </a:lnTo>
                <a:lnTo>
                  <a:pt x="880" y="214"/>
                </a:lnTo>
                <a:lnTo>
                  <a:pt x="878" y="214"/>
                </a:lnTo>
                <a:lnTo>
                  <a:pt x="876" y="215"/>
                </a:lnTo>
                <a:lnTo>
                  <a:pt x="873" y="216"/>
                </a:lnTo>
                <a:lnTo>
                  <a:pt x="873" y="216"/>
                </a:lnTo>
                <a:lnTo>
                  <a:pt x="832" y="220"/>
                </a:lnTo>
                <a:lnTo>
                  <a:pt x="801" y="224"/>
                </a:lnTo>
                <a:lnTo>
                  <a:pt x="781" y="227"/>
                </a:lnTo>
                <a:lnTo>
                  <a:pt x="781" y="227"/>
                </a:lnTo>
                <a:lnTo>
                  <a:pt x="768" y="230"/>
                </a:lnTo>
                <a:lnTo>
                  <a:pt x="763" y="232"/>
                </a:lnTo>
                <a:lnTo>
                  <a:pt x="752" y="237"/>
                </a:lnTo>
                <a:lnTo>
                  <a:pt x="752" y="237"/>
                </a:lnTo>
                <a:lnTo>
                  <a:pt x="721" y="251"/>
                </a:lnTo>
                <a:lnTo>
                  <a:pt x="673" y="272"/>
                </a:lnTo>
                <a:lnTo>
                  <a:pt x="620" y="295"/>
                </a:lnTo>
                <a:lnTo>
                  <a:pt x="599" y="305"/>
                </a:lnTo>
                <a:lnTo>
                  <a:pt x="585" y="314"/>
                </a:lnTo>
                <a:lnTo>
                  <a:pt x="585" y="314"/>
                </a:lnTo>
                <a:lnTo>
                  <a:pt x="575" y="322"/>
                </a:lnTo>
                <a:lnTo>
                  <a:pt x="565" y="331"/>
                </a:lnTo>
                <a:lnTo>
                  <a:pt x="545" y="350"/>
                </a:lnTo>
                <a:lnTo>
                  <a:pt x="530" y="369"/>
                </a:lnTo>
                <a:lnTo>
                  <a:pt x="518" y="386"/>
                </a:lnTo>
                <a:lnTo>
                  <a:pt x="518" y="386"/>
                </a:lnTo>
                <a:lnTo>
                  <a:pt x="503" y="405"/>
                </a:lnTo>
                <a:lnTo>
                  <a:pt x="478" y="431"/>
                </a:lnTo>
                <a:lnTo>
                  <a:pt x="464" y="444"/>
                </a:lnTo>
                <a:lnTo>
                  <a:pt x="451" y="456"/>
                </a:lnTo>
                <a:lnTo>
                  <a:pt x="438" y="465"/>
                </a:lnTo>
                <a:lnTo>
                  <a:pt x="427" y="471"/>
                </a:lnTo>
                <a:lnTo>
                  <a:pt x="427" y="471"/>
                </a:lnTo>
                <a:lnTo>
                  <a:pt x="420" y="474"/>
                </a:lnTo>
                <a:lnTo>
                  <a:pt x="414" y="477"/>
                </a:lnTo>
                <a:lnTo>
                  <a:pt x="399" y="490"/>
                </a:lnTo>
                <a:lnTo>
                  <a:pt x="382" y="506"/>
                </a:lnTo>
                <a:lnTo>
                  <a:pt x="364" y="524"/>
                </a:lnTo>
                <a:lnTo>
                  <a:pt x="332" y="557"/>
                </a:lnTo>
                <a:lnTo>
                  <a:pt x="319" y="570"/>
                </a:lnTo>
                <a:lnTo>
                  <a:pt x="310" y="578"/>
                </a:lnTo>
                <a:lnTo>
                  <a:pt x="310" y="578"/>
                </a:lnTo>
                <a:lnTo>
                  <a:pt x="303" y="585"/>
                </a:lnTo>
                <a:lnTo>
                  <a:pt x="296" y="598"/>
                </a:lnTo>
                <a:lnTo>
                  <a:pt x="288" y="614"/>
                </a:lnTo>
                <a:lnTo>
                  <a:pt x="279" y="633"/>
                </a:lnTo>
                <a:lnTo>
                  <a:pt x="262" y="674"/>
                </a:lnTo>
                <a:lnTo>
                  <a:pt x="249" y="713"/>
                </a:lnTo>
                <a:lnTo>
                  <a:pt x="249" y="713"/>
                </a:lnTo>
                <a:lnTo>
                  <a:pt x="244" y="728"/>
                </a:lnTo>
                <a:lnTo>
                  <a:pt x="243" y="744"/>
                </a:lnTo>
                <a:lnTo>
                  <a:pt x="240" y="775"/>
                </a:lnTo>
                <a:lnTo>
                  <a:pt x="239" y="790"/>
                </a:lnTo>
                <a:lnTo>
                  <a:pt x="238" y="808"/>
                </a:lnTo>
                <a:lnTo>
                  <a:pt x="234" y="827"/>
                </a:lnTo>
                <a:lnTo>
                  <a:pt x="229" y="849"/>
                </a:lnTo>
                <a:lnTo>
                  <a:pt x="229" y="849"/>
                </a:lnTo>
                <a:lnTo>
                  <a:pt x="222" y="874"/>
                </a:lnTo>
                <a:lnTo>
                  <a:pt x="217" y="898"/>
                </a:lnTo>
                <a:lnTo>
                  <a:pt x="208" y="947"/>
                </a:lnTo>
                <a:lnTo>
                  <a:pt x="201" y="989"/>
                </a:lnTo>
                <a:lnTo>
                  <a:pt x="195" y="1006"/>
                </a:lnTo>
                <a:lnTo>
                  <a:pt x="192" y="1018"/>
                </a:lnTo>
                <a:lnTo>
                  <a:pt x="192" y="1018"/>
                </a:lnTo>
                <a:lnTo>
                  <a:pt x="184" y="1029"/>
                </a:lnTo>
                <a:lnTo>
                  <a:pt x="174" y="1046"/>
                </a:lnTo>
                <a:lnTo>
                  <a:pt x="145" y="1087"/>
                </a:lnTo>
                <a:lnTo>
                  <a:pt x="129" y="1112"/>
                </a:lnTo>
                <a:lnTo>
                  <a:pt x="113" y="1139"/>
                </a:lnTo>
                <a:lnTo>
                  <a:pt x="96" y="1166"/>
                </a:lnTo>
                <a:lnTo>
                  <a:pt x="82" y="1195"/>
                </a:lnTo>
                <a:lnTo>
                  <a:pt x="82" y="1195"/>
                </a:lnTo>
                <a:lnTo>
                  <a:pt x="76" y="1211"/>
                </a:lnTo>
                <a:lnTo>
                  <a:pt x="69" y="1229"/>
                </a:lnTo>
                <a:lnTo>
                  <a:pt x="58" y="1270"/>
                </a:lnTo>
                <a:lnTo>
                  <a:pt x="48" y="1314"/>
                </a:lnTo>
                <a:lnTo>
                  <a:pt x="40" y="1356"/>
                </a:lnTo>
                <a:lnTo>
                  <a:pt x="33" y="1396"/>
                </a:lnTo>
                <a:lnTo>
                  <a:pt x="28" y="1429"/>
                </a:lnTo>
                <a:lnTo>
                  <a:pt x="24" y="1459"/>
                </a:lnTo>
                <a:lnTo>
                  <a:pt x="24" y="1459"/>
                </a:lnTo>
                <a:lnTo>
                  <a:pt x="23" y="1460"/>
                </a:lnTo>
                <a:lnTo>
                  <a:pt x="21" y="1464"/>
                </a:lnTo>
                <a:lnTo>
                  <a:pt x="18" y="1472"/>
                </a:lnTo>
                <a:lnTo>
                  <a:pt x="14" y="1486"/>
                </a:lnTo>
                <a:lnTo>
                  <a:pt x="14" y="1486"/>
                </a:lnTo>
                <a:lnTo>
                  <a:pt x="9" y="1512"/>
                </a:lnTo>
                <a:lnTo>
                  <a:pt x="4" y="1543"/>
                </a:lnTo>
                <a:lnTo>
                  <a:pt x="1" y="1559"/>
                </a:lnTo>
                <a:lnTo>
                  <a:pt x="0" y="1573"/>
                </a:lnTo>
                <a:lnTo>
                  <a:pt x="0" y="1585"/>
                </a:lnTo>
                <a:lnTo>
                  <a:pt x="2" y="1594"/>
                </a:lnTo>
                <a:lnTo>
                  <a:pt x="2" y="1594"/>
                </a:lnTo>
                <a:lnTo>
                  <a:pt x="6" y="1599"/>
                </a:lnTo>
                <a:lnTo>
                  <a:pt x="11" y="1604"/>
                </a:lnTo>
                <a:lnTo>
                  <a:pt x="19" y="1608"/>
                </a:lnTo>
                <a:lnTo>
                  <a:pt x="28" y="1612"/>
                </a:lnTo>
                <a:lnTo>
                  <a:pt x="46" y="1618"/>
                </a:lnTo>
                <a:lnTo>
                  <a:pt x="63" y="1625"/>
                </a:lnTo>
                <a:lnTo>
                  <a:pt x="63" y="1625"/>
                </a:lnTo>
                <a:lnTo>
                  <a:pt x="73" y="1627"/>
                </a:lnTo>
                <a:lnTo>
                  <a:pt x="85" y="1629"/>
                </a:lnTo>
                <a:lnTo>
                  <a:pt x="99" y="1629"/>
                </a:lnTo>
                <a:lnTo>
                  <a:pt x="113" y="1627"/>
                </a:lnTo>
                <a:lnTo>
                  <a:pt x="126" y="1626"/>
                </a:lnTo>
                <a:lnTo>
                  <a:pt x="138" y="1624"/>
                </a:lnTo>
                <a:lnTo>
                  <a:pt x="147" y="1621"/>
                </a:lnTo>
                <a:lnTo>
                  <a:pt x="152" y="1617"/>
                </a:lnTo>
                <a:lnTo>
                  <a:pt x="152" y="1617"/>
                </a:lnTo>
                <a:lnTo>
                  <a:pt x="153" y="1616"/>
                </a:lnTo>
                <a:lnTo>
                  <a:pt x="153" y="1612"/>
                </a:lnTo>
                <a:lnTo>
                  <a:pt x="152" y="1603"/>
                </a:lnTo>
                <a:lnTo>
                  <a:pt x="143" y="1577"/>
                </a:lnTo>
                <a:lnTo>
                  <a:pt x="134" y="1552"/>
                </a:lnTo>
                <a:lnTo>
                  <a:pt x="131" y="1543"/>
                </a:lnTo>
                <a:lnTo>
                  <a:pt x="130" y="1537"/>
                </a:lnTo>
                <a:lnTo>
                  <a:pt x="130" y="1537"/>
                </a:lnTo>
                <a:lnTo>
                  <a:pt x="134" y="1522"/>
                </a:lnTo>
                <a:lnTo>
                  <a:pt x="135" y="1510"/>
                </a:lnTo>
                <a:lnTo>
                  <a:pt x="135" y="1501"/>
                </a:lnTo>
                <a:lnTo>
                  <a:pt x="135" y="1501"/>
                </a:lnTo>
                <a:lnTo>
                  <a:pt x="134" y="1494"/>
                </a:lnTo>
                <a:lnTo>
                  <a:pt x="130" y="1487"/>
                </a:lnTo>
                <a:lnTo>
                  <a:pt x="126" y="1480"/>
                </a:lnTo>
                <a:lnTo>
                  <a:pt x="126" y="1480"/>
                </a:lnTo>
                <a:lnTo>
                  <a:pt x="165" y="1364"/>
                </a:lnTo>
                <a:lnTo>
                  <a:pt x="165" y="1364"/>
                </a:lnTo>
                <a:lnTo>
                  <a:pt x="180" y="1316"/>
                </a:lnTo>
                <a:lnTo>
                  <a:pt x="203" y="1258"/>
                </a:lnTo>
                <a:lnTo>
                  <a:pt x="215" y="1230"/>
                </a:lnTo>
                <a:lnTo>
                  <a:pt x="225" y="1206"/>
                </a:lnTo>
                <a:lnTo>
                  <a:pt x="235" y="1188"/>
                </a:lnTo>
                <a:lnTo>
                  <a:pt x="239" y="1181"/>
                </a:lnTo>
                <a:lnTo>
                  <a:pt x="242" y="1179"/>
                </a:lnTo>
                <a:lnTo>
                  <a:pt x="242" y="1179"/>
                </a:lnTo>
                <a:lnTo>
                  <a:pt x="255" y="1167"/>
                </a:lnTo>
                <a:lnTo>
                  <a:pt x="269" y="1154"/>
                </a:lnTo>
                <a:lnTo>
                  <a:pt x="283" y="1140"/>
                </a:lnTo>
                <a:lnTo>
                  <a:pt x="297" y="1127"/>
                </a:lnTo>
                <a:lnTo>
                  <a:pt x="297" y="1127"/>
                </a:lnTo>
                <a:lnTo>
                  <a:pt x="302" y="1122"/>
                </a:lnTo>
                <a:lnTo>
                  <a:pt x="309" y="1114"/>
                </a:lnTo>
                <a:lnTo>
                  <a:pt x="325" y="1090"/>
                </a:lnTo>
                <a:lnTo>
                  <a:pt x="369" y="1022"/>
                </a:lnTo>
                <a:lnTo>
                  <a:pt x="427" y="929"/>
                </a:lnTo>
                <a:lnTo>
                  <a:pt x="427" y="929"/>
                </a:lnTo>
                <a:lnTo>
                  <a:pt x="462" y="996"/>
                </a:lnTo>
                <a:lnTo>
                  <a:pt x="487" y="1049"/>
                </a:lnTo>
                <a:lnTo>
                  <a:pt x="498" y="1070"/>
                </a:lnTo>
                <a:lnTo>
                  <a:pt x="505" y="1087"/>
                </a:lnTo>
                <a:lnTo>
                  <a:pt x="505" y="1087"/>
                </a:lnTo>
                <a:lnTo>
                  <a:pt x="512" y="1108"/>
                </a:lnTo>
                <a:lnTo>
                  <a:pt x="517" y="1118"/>
                </a:lnTo>
                <a:lnTo>
                  <a:pt x="521" y="1126"/>
                </a:lnTo>
                <a:lnTo>
                  <a:pt x="522" y="1136"/>
                </a:lnTo>
                <a:lnTo>
                  <a:pt x="522" y="1136"/>
                </a:lnTo>
                <a:lnTo>
                  <a:pt x="521" y="1158"/>
                </a:lnTo>
                <a:lnTo>
                  <a:pt x="521" y="1193"/>
                </a:lnTo>
                <a:lnTo>
                  <a:pt x="521" y="1212"/>
                </a:lnTo>
                <a:lnTo>
                  <a:pt x="522" y="1233"/>
                </a:lnTo>
                <a:lnTo>
                  <a:pt x="526" y="1252"/>
                </a:lnTo>
                <a:lnTo>
                  <a:pt x="530" y="1269"/>
                </a:lnTo>
                <a:lnTo>
                  <a:pt x="530" y="1269"/>
                </a:lnTo>
                <a:lnTo>
                  <a:pt x="549" y="1324"/>
                </a:lnTo>
                <a:lnTo>
                  <a:pt x="574" y="1406"/>
                </a:lnTo>
                <a:lnTo>
                  <a:pt x="606" y="1512"/>
                </a:lnTo>
                <a:lnTo>
                  <a:pt x="606" y="1512"/>
                </a:lnTo>
                <a:lnTo>
                  <a:pt x="602" y="1528"/>
                </a:lnTo>
                <a:lnTo>
                  <a:pt x="597" y="1566"/>
                </a:lnTo>
                <a:lnTo>
                  <a:pt x="594" y="1585"/>
                </a:lnTo>
                <a:lnTo>
                  <a:pt x="593" y="1603"/>
                </a:lnTo>
                <a:lnTo>
                  <a:pt x="593" y="1617"/>
                </a:lnTo>
                <a:lnTo>
                  <a:pt x="594" y="1621"/>
                </a:lnTo>
                <a:lnTo>
                  <a:pt x="595" y="1622"/>
                </a:lnTo>
                <a:lnTo>
                  <a:pt x="595" y="1622"/>
                </a:lnTo>
                <a:lnTo>
                  <a:pt x="601" y="1625"/>
                </a:lnTo>
                <a:lnTo>
                  <a:pt x="607" y="1625"/>
                </a:lnTo>
                <a:lnTo>
                  <a:pt x="626" y="1624"/>
                </a:lnTo>
                <a:lnTo>
                  <a:pt x="647" y="1624"/>
                </a:lnTo>
                <a:lnTo>
                  <a:pt x="657" y="1624"/>
                </a:lnTo>
                <a:lnTo>
                  <a:pt x="665" y="1625"/>
                </a:lnTo>
                <a:lnTo>
                  <a:pt x="665" y="1625"/>
                </a:lnTo>
                <a:lnTo>
                  <a:pt x="684" y="1630"/>
                </a:lnTo>
                <a:lnTo>
                  <a:pt x="706" y="1638"/>
                </a:lnTo>
                <a:lnTo>
                  <a:pt x="728" y="1644"/>
                </a:lnTo>
                <a:lnTo>
                  <a:pt x="738" y="1645"/>
                </a:lnTo>
                <a:lnTo>
                  <a:pt x="745" y="1647"/>
                </a:lnTo>
                <a:lnTo>
                  <a:pt x="745" y="1647"/>
                </a:lnTo>
                <a:lnTo>
                  <a:pt x="768" y="1645"/>
                </a:lnTo>
                <a:lnTo>
                  <a:pt x="802" y="1644"/>
                </a:lnTo>
                <a:lnTo>
                  <a:pt x="820" y="1642"/>
                </a:lnTo>
                <a:lnTo>
                  <a:pt x="835" y="1639"/>
                </a:lnTo>
                <a:lnTo>
                  <a:pt x="846" y="1635"/>
                </a:lnTo>
                <a:lnTo>
                  <a:pt x="849" y="1634"/>
                </a:lnTo>
                <a:lnTo>
                  <a:pt x="851" y="1631"/>
                </a:lnTo>
                <a:lnTo>
                  <a:pt x="851" y="1631"/>
                </a:lnTo>
                <a:lnTo>
                  <a:pt x="851" y="1627"/>
                </a:lnTo>
                <a:lnTo>
                  <a:pt x="849" y="1622"/>
                </a:lnTo>
                <a:lnTo>
                  <a:pt x="845" y="1617"/>
                </a:lnTo>
                <a:lnTo>
                  <a:pt x="840" y="1613"/>
                </a:lnTo>
                <a:lnTo>
                  <a:pt x="827" y="1603"/>
                </a:lnTo>
                <a:lnTo>
                  <a:pt x="820" y="1598"/>
                </a:lnTo>
                <a:lnTo>
                  <a:pt x="815" y="1593"/>
                </a:lnTo>
                <a:lnTo>
                  <a:pt x="815" y="1593"/>
                </a:lnTo>
                <a:lnTo>
                  <a:pt x="805" y="1582"/>
                </a:lnTo>
                <a:lnTo>
                  <a:pt x="796" y="1575"/>
                </a:lnTo>
                <a:lnTo>
                  <a:pt x="784" y="1564"/>
                </a:lnTo>
                <a:lnTo>
                  <a:pt x="784" y="1564"/>
                </a:lnTo>
                <a:lnTo>
                  <a:pt x="773" y="1553"/>
                </a:lnTo>
                <a:lnTo>
                  <a:pt x="757" y="1537"/>
                </a:lnTo>
                <a:lnTo>
                  <a:pt x="757" y="1537"/>
                </a:lnTo>
                <a:lnTo>
                  <a:pt x="716" y="1504"/>
                </a:lnTo>
                <a:lnTo>
                  <a:pt x="716" y="1504"/>
                </a:lnTo>
                <a:lnTo>
                  <a:pt x="710" y="1495"/>
                </a:lnTo>
                <a:lnTo>
                  <a:pt x="702" y="1485"/>
                </a:lnTo>
                <a:lnTo>
                  <a:pt x="702" y="1485"/>
                </a:lnTo>
                <a:lnTo>
                  <a:pt x="701" y="1481"/>
                </a:lnTo>
                <a:lnTo>
                  <a:pt x="697" y="1469"/>
                </a:lnTo>
                <a:lnTo>
                  <a:pt x="692" y="1447"/>
                </a:lnTo>
                <a:lnTo>
                  <a:pt x="685" y="1413"/>
                </a:lnTo>
                <a:lnTo>
                  <a:pt x="685" y="1413"/>
                </a:lnTo>
                <a:lnTo>
                  <a:pt x="682" y="1388"/>
                </a:lnTo>
                <a:lnTo>
                  <a:pt x="678" y="1357"/>
                </a:lnTo>
                <a:lnTo>
                  <a:pt x="671" y="1290"/>
                </a:lnTo>
                <a:lnTo>
                  <a:pt x="667" y="1229"/>
                </a:lnTo>
                <a:lnTo>
                  <a:pt x="665" y="1195"/>
                </a:lnTo>
                <a:lnTo>
                  <a:pt x="665" y="1195"/>
                </a:lnTo>
                <a:lnTo>
                  <a:pt x="664" y="1160"/>
                </a:lnTo>
                <a:lnTo>
                  <a:pt x="660" y="1133"/>
                </a:lnTo>
                <a:lnTo>
                  <a:pt x="660" y="1133"/>
                </a:lnTo>
                <a:lnTo>
                  <a:pt x="651" y="1068"/>
                </a:lnTo>
                <a:lnTo>
                  <a:pt x="644" y="1019"/>
                </a:lnTo>
                <a:lnTo>
                  <a:pt x="642" y="982"/>
                </a:lnTo>
                <a:lnTo>
                  <a:pt x="642" y="982"/>
                </a:lnTo>
                <a:lnTo>
                  <a:pt x="639" y="962"/>
                </a:lnTo>
                <a:lnTo>
                  <a:pt x="635" y="933"/>
                </a:lnTo>
                <a:lnTo>
                  <a:pt x="625" y="859"/>
                </a:lnTo>
                <a:lnTo>
                  <a:pt x="608" y="760"/>
                </a:lnTo>
                <a:lnTo>
                  <a:pt x="608" y="760"/>
                </a:lnTo>
                <a:lnTo>
                  <a:pt x="593" y="704"/>
                </a:lnTo>
                <a:lnTo>
                  <a:pt x="593" y="704"/>
                </a:lnTo>
                <a:lnTo>
                  <a:pt x="616" y="697"/>
                </a:lnTo>
                <a:lnTo>
                  <a:pt x="633" y="691"/>
                </a:lnTo>
                <a:lnTo>
                  <a:pt x="639" y="688"/>
                </a:lnTo>
                <a:lnTo>
                  <a:pt x="643" y="686"/>
                </a:lnTo>
                <a:lnTo>
                  <a:pt x="643" y="686"/>
                </a:lnTo>
                <a:lnTo>
                  <a:pt x="647" y="678"/>
                </a:lnTo>
                <a:lnTo>
                  <a:pt x="651" y="669"/>
                </a:lnTo>
                <a:lnTo>
                  <a:pt x="655" y="659"/>
                </a:lnTo>
                <a:lnTo>
                  <a:pt x="655" y="659"/>
                </a:lnTo>
                <a:lnTo>
                  <a:pt x="662" y="677"/>
                </a:lnTo>
                <a:lnTo>
                  <a:pt x="670" y="692"/>
                </a:lnTo>
                <a:lnTo>
                  <a:pt x="679" y="704"/>
                </a:lnTo>
                <a:lnTo>
                  <a:pt x="679" y="704"/>
                </a:lnTo>
                <a:lnTo>
                  <a:pt x="683" y="709"/>
                </a:lnTo>
                <a:lnTo>
                  <a:pt x="689" y="714"/>
                </a:lnTo>
                <a:lnTo>
                  <a:pt x="703" y="723"/>
                </a:lnTo>
                <a:lnTo>
                  <a:pt x="718" y="730"/>
                </a:lnTo>
                <a:lnTo>
                  <a:pt x="727" y="733"/>
                </a:lnTo>
                <a:lnTo>
                  <a:pt x="727" y="733"/>
                </a:lnTo>
                <a:lnTo>
                  <a:pt x="756" y="736"/>
                </a:lnTo>
                <a:lnTo>
                  <a:pt x="773" y="739"/>
                </a:lnTo>
                <a:lnTo>
                  <a:pt x="779" y="739"/>
                </a:lnTo>
                <a:lnTo>
                  <a:pt x="781" y="740"/>
                </a:lnTo>
                <a:lnTo>
                  <a:pt x="781" y="740"/>
                </a:lnTo>
                <a:lnTo>
                  <a:pt x="782" y="757"/>
                </a:lnTo>
                <a:lnTo>
                  <a:pt x="784" y="794"/>
                </a:lnTo>
                <a:lnTo>
                  <a:pt x="790" y="836"/>
                </a:lnTo>
                <a:lnTo>
                  <a:pt x="792" y="856"/>
                </a:lnTo>
                <a:lnTo>
                  <a:pt x="796" y="871"/>
                </a:lnTo>
                <a:lnTo>
                  <a:pt x="796" y="871"/>
                </a:lnTo>
                <a:lnTo>
                  <a:pt x="801" y="885"/>
                </a:lnTo>
                <a:lnTo>
                  <a:pt x="808" y="899"/>
                </a:lnTo>
                <a:lnTo>
                  <a:pt x="822" y="930"/>
                </a:lnTo>
                <a:lnTo>
                  <a:pt x="833" y="953"/>
                </a:lnTo>
                <a:lnTo>
                  <a:pt x="838" y="965"/>
                </a:lnTo>
                <a:lnTo>
                  <a:pt x="838" y="979"/>
                </a:lnTo>
                <a:lnTo>
                  <a:pt x="838" y="979"/>
                </a:lnTo>
                <a:lnTo>
                  <a:pt x="810" y="1006"/>
                </a:lnTo>
                <a:lnTo>
                  <a:pt x="810" y="1006"/>
                </a:lnTo>
                <a:lnTo>
                  <a:pt x="796" y="1020"/>
                </a:lnTo>
                <a:lnTo>
                  <a:pt x="788" y="1025"/>
                </a:lnTo>
                <a:lnTo>
                  <a:pt x="784" y="1028"/>
                </a:lnTo>
                <a:lnTo>
                  <a:pt x="784" y="1028"/>
                </a:lnTo>
                <a:lnTo>
                  <a:pt x="772" y="1033"/>
                </a:lnTo>
                <a:lnTo>
                  <a:pt x="765" y="1037"/>
                </a:lnTo>
                <a:lnTo>
                  <a:pt x="763" y="1038"/>
                </a:lnTo>
                <a:lnTo>
                  <a:pt x="763" y="1040"/>
                </a:lnTo>
                <a:lnTo>
                  <a:pt x="763" y="1040"/>
                </a:lnTo>
                <a:lnTo>
                  <a:pt x="763" y="1046"/>
                </a:lnTo>
                <a:lnTo>
                  <a:pt x="764" y="1049"/>
                </a:lnTo>
                <a:lnTo>
                  <a:pt x="764" y="1049"/>
                </a:lnTo>
                <a:lnTo>
                  <a:pt x="760" y="1052"/>
                </a:lnTo>
                <a:lnTo>
                  <a:pt x="752" y="1063"/>
                </a:lnTo>
                <a:lnTo>
                  <a:pt x="748" y="1069"/>
                </a:lnTo>
                <a:lnTo>
                  <a:pt x="746" y="1077"/>
                </a:lnTo>
                <a:lnTo>
                  <a:pt x="745" y="1086"/>
                </a:lnTo>
                <a:lnTo>
                  <a:pt x="745" y="1095"/>
                </a:lnTo>
                <a:lnTo>
                  <a:pt x="745" y="1095"/>
                </a:lnTo>
                <a:lnTo>
                  <a:pt x="748" y="1103"/>
                </a:lnTo>
                <a:lnTo>
                  <a:pt x="752" y="1110"/>
                </a:lnTo>
                <a:lnTo>
                  <a:pt x="757" y="1117"/>
                </a:lnTo>
                <a:lnTo>
                  <a:pt x="761" y="1121"/>
                </a:lnTo>
                <a:lnTo>
                  <a:pt x="770" y="1127"/>
                </a:lnTo>
                <a:lnTo>
                  <a:pt x="774" y="1128"/>
                </a:lnTo>
                <a:lnTo>
                  <a:pt x="774" y="1128"/>
                </a:lnTo>
                <a:lnTo>
                  <a:pt x="772" y="1132"/>
                </a:lnTo>
                <a:lnTo>
                  <a:pt x="770" y="1136"/>
                </a:lnTo>
                <a:lnTo>
                  <a:pt x="772" y="1137"/>
                </a:lnTo>
                <a:lnTo>
                  <a:pt x="773" y="1139"/>
                </a:lnTo>
                <a:lnTo>
                  <a:pt x="773" y="1139"/>
                </a:lnTo>
                <a:lnTo>
                  <a:pt x="778" y="1142"/>
                </a:lnTo>
                <a:lnTo>
                  <a:pt x="779" y="1142"/>
                </a:lnTo>
                <a:lnTo>
                  <a:pt x="779" y="1142"/>
                </a:lnTo>
                <a:lnTo>
                  <a:pt x="778" y="1148"/>
                </a:lnTo>
                <a:lnTo>
                  <a:pt x="779" y="1151"/>
                </a:lnTo>
                <a:lnTo>
                  <a:pt x="781" y="1151"/>
                </a:lnTo>
                <a:lnTo>
                  <a:pt x="783" y="1153"/>
                </a:lnTo>
                <a:lnTo>
                  <a:pt x="783" y="1153"/>
                </a:lnTo>
                <a:lnTo>
                  <a:pt x="793" y="1149"/>
                </a:lnTo>
                <a:lnTo>
                  <a:pt x="811" y="1141"/>
                </a:lnTo>
                <a:lnTo>
                  <a:pt x="829" y="1133"/>
                </a:lnTo>
                <a:lnTo>
                  <a:pt x="838" y="1128"/>
                </a:lnTo>
                <a:lnTo>
                  <a:pt x="838" y="1128"/>
                </a:lnTo>
                <a:lnTo>
                  <a:pt x="845" y="1123"/>
                </a:lnTo>
                <a:lnTo>
                  <a:pt x="847" y="1118"/>
                </a:lnTo>
                <a:lnTo>
                  <a:pt x="851" y="1113"/>
                </a:lnTo>
                <a:lnTo>
                  <a:pt x="851" y="1113"/>
                </a:lnTo>
                <a:lnTo>
                  <a:pt x="863" y="1082"/>
                </a:lnTo>
                <a:lnTo>
                  <a:pt x="876" y="1043"/>
                </a:lnTo>
                <a:lnTo>
                  <a:pt x="876" y="1043"/>
                </a:lnTo>
                <a:lnTo>
                  <a:pt x="881" y="1029"/>
                </a:lnTo>
                <a:lnTo>
                  <a:pt x="886" y="1013"/>
                </a:lnTo>
                <a:lnTo>
                  <a:pt x="890" y="997"/>
                </a:lnTo>
                <a:lnTo>
                  <a:pt x="891" y="984"/>
                </a:lnTo>
                <a:lnTo>
                  <a:pt x="891" y="984"/>
                </a:lnTo>
                <a:lnTo>
                  <a:pt x="894" y="968"/>
                </a:lnTo>
                <a:lnTo>
                  <a:pt x="894" y="961"/>
                </a:lnTo>
                <a:lnTo>
                  <a:pt x="894" y="961"/>
                </a:lnTo>
                <a:lnTo>
                  <a:pt x="894" y="961"/>
                </a:lnTo>
                <a:lnTo>
                  <a:pt x="895" y="961"/>
                </a:lnTo>
                <a:lnTo>
                  <a:pt x="895" y="959"/>
                </a:lnTo>
                <a:lnTo>
                  <a:pt x="895" y="951"/>
                </a:lnTo>
                <a:lnTo>
                  <a:pt x="895" y="951"/>
                </a:lnTo>
                <a:lnTo>
                  <a:pt x="890" y="894"/>
                </a:lnTo>
                <a:lnTo>
                  <a:pt x="886" y="857"/>
                </a:lnTo>
                <a:lnTo>
                  <a:pt x="885" y="827"/>
                </a:lnTo>
                <a:lnTo>
                  <a:pt x="885" y="827"/>
                </a:lnTo>
                <a:lnTo>
                  <a:pt x="883" y="794"/>
                </a:lnTo>
                <a:lnTo>
                  <a:pt x="880" y="751"/>
                </a:lnTo>
                <a:lnTo>
                  <a:pt x="874" y="697"/>
                </a:lnTo>
                <a:lnTo>
                  <a:pt x="881" y="612"/>
                </a:lnTo>
                <a:lnTo>
                  <a:pt x="881" y="612"/>
                </a:lnTo>
                <a:lnTo>
                  <a:pt x="883" y="611"/>
                </a:lnTo>
                <a:lnTo>
                  <a:pt x="891" y="603"/>
                </a:lnTo>
                <a:lnTo>
                  <a:pt x="891" y="603"/>
                </a:lnTo>
                <a:lnTo>
                  <a:pt x="895" y="597"/>
                </a:lnTo>
                <a:lnTo>
                  <a:pt x="898" y="585"/>
                </a:lnTo>
                <a:lnTo>
                  <a:pt x="904" y="553"/>
                </a:lnTo>
                <a:lnTo>
                  <a:pt x="916" y="483"/>
                </a:lnTo>
                <a:lnTo>
                  <a:pt x="916" y="483"/>
                </a:lnTo>
                <a:lnTo>
                  <a:pt x="922" y="435"/>
                </a:lnTo>
                <a:lnTo>
                  <a:pt x="926" y="400"/>
                </a:lnTo>
                <a:lnTo>
                  <a:pt x="926" y="400"/>
                </a:lnTo>
                <a:lnTo>
                  <a:pt x="930" y="372"/>
                </a:lnTo>
                <a:lnTo>
                  <a:pt x="932" y="360"/>
                </a:lnTo>
                <a:lnTo>
                  <a:pt x="935" y="353"/>
                </a:lnTo>
                <a:lnTo>
                  <a:pt x="935" y="353"/>
                </a:lnTo>
                <a:lnTo>
                  <a:pt x="939" y="345"/>
                </a:lnTo>
                <a:lnTo>
                  <a:pt x="943" y="340"/>
                </a:lnTo>
                <a:lnTo>
                  <a:pt x="948" y="336"/>
                </a:lnTo>
                <a:lnTo>
                  <a:pt x="948" y="336"/>
                </a:lnTo>
                <a:lnTo>
                  <a:pt x="979" y="319"/>
                </a:lnTo>
                <a:lnTo>
                  <a:pt x="1000" y="309"/>
                </a:lnTo>
                <a:lnTo>
                  <a:pt x="1009" y="305"/>
                </a:lnTo>
                <a:lnTo>
                  <a:pt x="1017" y="304"/>
                </a:lnTo>
                <a:lnTo>
                  <a:pt x="1017" y="304"/>
                </a:lnTo>
                <a:lnTo>
                  <a:pt x="1025" y="304"/>
                </a:lnTo>
                <a:lnTo>
                  <a:pt x="1031" y="305"/>
                </a:lnTo>
                <a:lnTo>
                  <a:pt x="1043" y="308"/>
                </a:lnTo>
                <a:lnTo>
                  <a:pt x="1053" y="309"/>
                </a:lnTo>
                <a:lnTo>
                  <a:pt x="1058" y="309"/>
                </a:lnTo>
                <a:lnTo>
                  <a:pt x="1064" y="308"/>
                </a:lnTo>
                <a:lnTo>
                  <a:pt x="1064" y="308"/>
                </a:lnTo>
                <a:lnTo>
                  <a:pt x="1069" y="305"/>
                </a:lnTo>
                <a:lnTo>
                  <a:pt x="1073" y="301"/>
                </a:lnTo>
                <a:lnTo>
                  <a:pt x="1079" y="295"/>
                </a:lnTo>
                <a:lnTo>
                  <a:pt x="1083" y="288"/>
                </a:lnTo>
                <a:lnTo>
                  <a:pt x="1085" y="284"/>
                </a:lnTo>
                <a:lnTo>
                  <a:pt x="1085" y="284"/>
                </a:lnTo>
                <a:lnTo>
                  <a:pt x="1088" y="282"/>
                </a:lnTo>
                <a:lnTo>
                  <a:pt x="1091" y="278"/>
                </a:lnTo>
                <a:lnTo>
                  <a:pt x="1093" y="272"/>
                </a:lnTo>
                <a:lnTo>
                  <a:pt x="1093" y="272"/>
                </a:lnTo>
                <a:lnTo>
                  <a:pt x="1096" y="269"/>
                </a:lnTo>
                <a:lnTo>
                  <a:pt x="1097" y="266"/>
                </a:lnTo>
                <a:lnTo>
                  <a:pt x="1098" y="263"/>
                </a:lnTo>
                <a:lnTo>
                  <a:pt x="1098" y="263"/>
                </a:lnTo>
                <a:lnTo>
                  <a:pt x="1097" y="254"/>
                </a:lnTo>
                <a:lnTo>
                  <a:pt x="1098" y="247"/>
                </a:lnTo>
                <a:lnTo>
                  <a:pt x="1098" y="247"/>
                </a:lnTo>
                <a:lnTo>
                  <a:pt x="1105" y="243"/>
                </a:lnTo>
                <a:lnTo>
                  <a:pt x="1110" y="239"/>
                </a:lnTo>
                <a:lnTo>
                  <a:pt x="1111" y="238"/>
                </a:lnTo>
                <a:lnTo>
                  <a:pt x="1111" y="236"/>
                </a:lnTo>
                <a:lnTo>
                  <a:pt x="1111" y="236"/>
                </a:lnTo>
                <a:lnTo>
                  <a:pt x="1107" y="216"/>
                </a:lnTo>
                <a:lnTo>
                  <a:pt x="1106" y="202"/>
                </a:lnTo>
                <a:lnTo>
                  <a:pt x="1106" y="194"/>
                </a:lnTo>
                <a:lnTo>
                  <a:pt x="1106" y="188"/>
                </a:lnTo>
                <a:lnTo>
                  <a:pt x="1106" y="188"/>
                </a:lnTo>
                <a:lnTo>
                  <a:pt x="1110" y="176"/>
                </a:lnTo>
                <a:lnTo>
                  <a:pt x="1112" y="170"/>
                </a:lnTo>
                <a:lnTo>
                  <a:pt x="1115" y="167"/>
                </a:lnTo>
                <a:lnTo>
                  <a:pt x="1116" y="167"/>
                </a:lnTo>
                <a:lnTo>
                  <a:pt x="1116" y="167"/>
                </a:lnTo>
                <a:lnTo>
                  <a:pt x="1134" y="170"/>
                </a:lnTo>
                <a:lnTo>
                  <a:pt x="1150" y="173"/>
                </a:lnTo>
                <a:lnTo>
                  <a:pt x="1166" y="173"/>
                </a:lnTo>
                <a:lnTo>
                  <a:pt x="1166" y="173"/>
                </a:lnTo>
                <a:lnTo>
                  <a:pt x="1181" y="170"/>
                </a:lnTo>
                <a:lnTo>
                  <a:pt x="1192" y="166"/>
                </a:lnTo>
                <a:lnTo>
                  <a:pt x="1201" y="160"/>
                </a:lnTo>
                <a:lnTo>
                  <a:pt x="1205" y="157"/>
                </a:lnTo>
                <a:lnTo>
                  <a:pt x="1208" y="153"/>
                </a:lnTo>
                <a:lnTo>
                  <a:pt x="1208" y="153"/>
                </a:lnTo>
                <a:lnTo>
                  <a:pt x="1209" y="148"/>
                </a:lnTo>
                <a:lnTo>
                  <a:pt x="1209" y="143"/>
                </a:lnTo>
                <a:lnTo>
                  <a:pt x="1208" y="138"/>
                </a:lnTo>
                <a:lnTo>
                  <a:pt x="1125" y="126"/>
                </a:lnTo>
                <a:lnTo>
                  <a:pt x="1125" y="126"/>
                </a:lnTo>
                <a:lnTo>
                  <a:pt x="1121" y="113"/>
                </a:lnTo>
                <a:lnTo>
                  <a:pt x="1118" y="99"/>
                </a:lnTo>
                <a:lnTo>
                  <a:pt x="1115" y="83"/>
                </a:lnTo>
                <a:lnTo>
                  <a:pt x="1115" y="83"/>
                </a:lnTo>
                <a:lnTo>
                  <a:pt x="1112" y="66"/>
                </a:lnTo>
                <a:lnTo>
                  <a:pt x="1110" y="59"/>
                </a:lnTo>
                <a:lnTo>
                  <a:pt x="1107" y="52"/>
                </a:lnTo>
                <a:lnTo>
                  <a:pt x="1103" y="45"/>
                </a:lnTo>
                <a:lnTo>
                  <a:pt x="1098" y="39"/>
                </a:lnTo>
                <a:lnTo>
                  <a:pt x="1092" y="34"/>
                </a:lnTo>
                <a:lnTo>
                  <a:pt x="1083" y="27"/>
                </a:lnTo>
                <a:lnTo>
                  <a:pt x="1083" y="27"/>
                </a:lnTo>
                <a:lnTo>
                  <a:pt x="1073" y="22"/>
                </a:lnTo>
                <a:lnTo>
                  <a:pt x="1061" y="18"/>
                </a:lnTo>
                <a:lnTo>
                  <a:pt x="1049" y="16"/>
                </a:lnTo>
                <a:lnTo>
                  <a:pt x="1039" y="13"/>
                </a:lnTo>
                <a:lnTo>
                  <a:pt x="1021" y="10"/>
                </a:lnTo>
                <a:lnTo>
                  <a:pt x="1015" y="10"/>
                </a:lnTo>
                <a:lnTo>
                  <a:pt x="1015" y="10"/>
                </a:lnTo>
                <a:lnTo>
                  <a:pt x="1013" y="9"/>
                </a:lnTo>
                <a:lnTo>
                  <a:pt x="1012" y="5"/>
                </a:lnTo>
                <a:lnTo>
                  <a:pt x="1009" y="3"/>
                </a:lnTo>
                <a:lnTo>
                  <a:pt x="1007" y="1"/>
                </a:lnTo>
                <a:lnTo>
                  <a:pt x="1003" y="0"/>
                </a:lnTo>
                <a:lnTo>
                  <a:pt x="998" y="0"/>
                </a:lnTo>
                <a:lnTo>
                  <a:pt x="998" y="0"/>
                </a:lnTo>
                <a:lnTo>
                  <a:pt x="993" y="1"/>
                </a:lnTo>
                <a:lnTo>
                  <a:pt x="989" y="3"/>
                </a:lnTo>
                <a:lnTo>
                  <a:pt x="986" y="5"/>
                </a:lnTo>
                <a:lnTo>
                  <a:pt x="985" y="8"/>
                </a:lnTo>
                <a:lnTo>
                  <a:pt x="984" y="12"/>
                </a:lnTo>
                <a:lnTo>
                  <a:pt x="984" y="14"/>
                </a:lnTo>
                <a:lnTo>
                  <a:pt x="984" y="14"/>
                </a:lnTo>
                <a:lnTo>
                  <a:pt x="961" y="22"/>
                </a:lnTo>
                <a:lnTo>
                  <a:pt x="941" y="30"/>
                </a:lnTo>
                <a:lnTo>
                  <a:pt x="932" y="34"/>
                </a:lnTo>
                <a:lnTo>
                  <a:pt x="926" y="37"/>
                </a:lnTo>
                <a:lnTo>
                  <a:pt x="926" y="37"/>
                </a:lnTo>
                <a:lnTo>
                  <a:pt x="916" y="46"/>
                </a:lnTo>
                <a:lnTo>
                  <a:pt x="907" y="55"/>
                </a:lnTo>
                <a:lnTo>
                  <a:pt x="900" y="67"/>
                </a:lnTo>
                <a:lnTo>
                  <a:pt x="894" y="80"/>
                </a:lnTo>
                <a:lnTo>
                  <a:pt x="894" y="80"/>
                </a:lnTo>
                <a:lnTo>
                  <a:pt x="890" y="89"/>
                </a:lnTo>
                <a:lnTo>
                  <a:pt x="889" y="101"/>
                </a:lnTo>
                <a:lnTo>
                  <a:pt x="885" y="124"/>
                </a:lnTo>
                <a:lnTo>
                  <a:pt x="883" y="152"/>
                </a:lnTo>
                <a:lnTo>
                  <a:pt x="886" y="1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DF4CD50F-F522-4E79-A04A-F8FE8F959DEA}"/>
              </a:ext>
            </a:extLst>
          </p:cNvPr>
          <p:cNvSpPr>
            <a:spLocks noEditPoints="1"/>
          </p:cNvSpPr>
          <p:nvPr/>
        </p:nvSpPr>
        <p:spPr bwMode="auto">
          <a:xfrm>
            <a:off x="2870735" y="773705"/>
            <a:ext cx="570342" cy="1645218"/>
          </a:xfrm>
          <a:custGeom>
            <a:avLst/>
            <a:gdLst>
              <a:gd name="T0" fmla="*/ 139 w 546"/>
              <a:gd name="T1" fmla="*/ 221 h 1575"/>
              <a:gd name="T2" fmla="*/ 98 w 546"/>
              <a:gd name="T3" fmla="*/ 266 h 1575"/>
              <a:gd name="T4" fmla="*/ 49 w 546"/>
              <a:gd name="T5" fmla="*/ 353 h 1575"/>
              <a:gd name="T6" fmla="*/ 62 w 546"/>
              <a:gd name="T7" fmla="*/ 557 h 1575"/>
              <a:gd name="T8" fmla="*/ 65 w 546"/>
              <a:gd name="T9" fmla="*/ 749 h 1575"/>
              <a:gd name="T10" fmla="*/ 67 w 546"/>
              <a:gd name="T11" fmla="*/ 835 h 1575"/>
              <a:gd name="T12" fmla="*/ 103 w 546"/>
              <a:gd name="T13" fmla="*/ 910 h 1575"/>
              <a:gd name="T14" fmla="*/ 119 w 546"/>
              <a:gd name="T15" fmla="*/ 1079 h 1575"/>
              <a:gd name="T16" fmla="*/ 76 w 546"/>
              <a:gd name="T17" fmla="*/ 1218 h 1575"/>
              <a:gd name="T18" fmla="*/ 48 w 546"/>
              <a:gd name="T19" fmla="*/ 1373 h 1575"/>
              <a:gd name="T20" fmla="*/ 36 w 546"/>
              <a:gd name="T21" fmla="*/ 1401 h 1575"/>
              <a:gd name="T22" fmla="*/ 2 w 546"/>
              <a:gd name="T23" fmla="*/ 1451 h 1575"/>
              <a:gd name="T24" fmla="*/ 27 w 546"/>
              <a:gd name="T25" fmla="*/ 1473 h 1575"/>
              <a:gd name="T26" fmla="*/ 14 w 546"/>
              <a:gd name="T27" fmla="*/ 1545 h 1575"/>
              <a:gd name="T28" fmla="*/ 70 w 546"/>
              <a:gd name="T29" fmla="*/ 1558 h 1575"/>
              <a:gd name="T30" fmla="*/ 210 w 546"/>
              <a:gd name="T31" fmla="*/ 1573 h 1575"/>
              <a:gd name="T32" fmla="*/ 261 w 546"/>
              <a:gd name="T33" fmla="*/ 1564 h 1575"/>
              <a:gd name="T34" fmla="*/ 268 w 546"/>
              <a:gd name="T35" fmla="*/ 1541 h 1575"/>
              <a:gd name="T36" fmla="*/ 203 w 546"/>
              <a:gd name="T37" fmla="*/ 1509 h 1575"/>
              <a:gd name="T38" fmla="*/ 130 w 546"/>
              <a:gd name="T39" fmla="*/ 1442 h 1575"/>
              <a:gd name="T40" fmla="*/ 197 w 546"/>
              <a:gd name="T41" fmla="*/ 1226 h 1575"/>
              <a:gd name="T42" fmla="*/ 234 w 546"/>
              <a:gd name="T43" fmla="*/ 1150 h 1575"/>
              <a:gd name="T44" fmla="*/ 277 w 546"/>
              <a:gd name="T45" fmla="*/ 1112 h 1575"/>
              <a:gd name="T46" fmla="*/ 294 w 546"/>
              <a:gd name="T47" fmla="*/ 1009 h 1575"/>
              <a:gd name="T48" fmla="*/ 299 w 546"/>
              <a:gd name="T49" fmla="*/ 791 h 1575"/>
              <a:gd name="T50" fmla="*/ 333 w 546"/>
              <a:gd name="T51" fmla="*/ 690 h 1575"/>
              <a:gd name="T52" fmla="*/ 327 w 546"/>
              <a:gd name="T53" fmla="*/ 649 h 1575"/>
              <a:gd name="T54" fmla="*/ 390 w 546"/>
              <a:gd name="T55" fmla="*/ 579 h 1575"/>
              <a:gd name="T56" fmla="*/ 490 w 546"/>
              <a:gd name="T57" fmla="*/ 454 h 1575"/>
              <a:gd name="T58" fmla="*/ 544 w 546"/>
              <a:gd name="T59" fmla="*/ 426 h 1575"/>
              <a:gd name="T60" fmla="*/ 537 w 546"/>
              <a:gd name="T61" fmla="*/ 386 h 1575"/>
              <a:gd name="T62" fmla="*/ 533 w 546"/>
              <a:gd name="T63" fmla="*/ 355 h 1575"/>
              <a:gd name="T64" fmla="*/ 519 w 546"/>
              <a:gd name="T65" fmla="*/ 347 h 1575"/>
              <a:gd name="T66" fmla="*/ 511 w 546"/>
              <a:gd name="T67" fmla="*/ 317 h 1575"/>
              <a:gd name="T68" fmla="*/ 483 w 546"/>
              <a:gd name="T69" fmla="*/ 283 h 1575"/>
              <a:gd name="T70" fmla="*/ 418 w 546"/>
              <a:gd name="T71" fmla="*/ 272 h 1575"/>
              <a:gd name="T72" fmla="*/ 372 w 546"/>
              <a:gd name="T73" fmla="*/ 288 h 1575"/>
              <a:gd name="T74" fmla="*/ 345 w 546"/>
              <a:gd name="T75" fmla="*/ 327 h 1575"/>
              <a:gd name="T76" fmla="*/ 309 w 546"/>
              <a:gd name="T77" fmla="*/ 417 h 1575"/>
              <a:gd name="T78" fmla="*/ 247 w 546"/>
              <a:gd name="T79" fmla="*/ 306 h 1575"/>
              <a:gd name="T80" fmla="*/ 239 w 546"/>
              <a:gd name="T81" fmla="*/ 259 h 1575"/>
              <a:gd name="T82" fmla="*/ 263 w 546"/>
              <a:gd name="T83" fmla="*/ 230 h 1575"/>
              <a:gd name="T84" fmla="*/ 295 w 546"/>
              <a:gd name="T85" fmla="*/ 216 h 1575"/>
              <a:gd name="T86" fmla="*/ 303 w 546"/>
              <a:gd name="T87" fmla="*/ 192 h 1575"/>
              <a:gd name="T88" fmla="*/ 305 w 546"/>
              <a:gd name="T89" fmla="*/ 162 h 1575"/>
              <a:gd name="T90" fmla="*/ 305 w 546"/>
              <a:gd name="T91" fmla="*/ 138 h 1575"/>
              <a:gd name="T92" fmla="*/ 301 w 546"/>
              <a:gd name="T93" fmla="*/ 107 h 1575"/>
              <a:gd name="T94" fmla="*/ 362 w 546"/>
              <a:gd name="T95" fmla="*/ 80 h 1575"/>
              <a:gd name="T96" fmla="*/ 350 w 546"/>
              <a:gd name="T97" fmla="*/ 57 h 1575"/>
              <a:gd name="T98" fmla="*/ 276 w 546"/>
              <a:gd name="T99" fmla="*/ 32 h 1575"/>
              <a:gd name="T100" fmla="*/ 227 w 546"/>
              <a:gd name="T101" fmla="*/ 0 h 1575"/>
              <a:gd name="T102" fmla="*/ 167 w 546"/>
              <a:gd name="T103" fmla="*/ 1 h 1575"/>
              <a:gd name="T104" fmla="*/ 122 w 546"/>
              <a:gd name="T105" fmla="*/ 48 h 1575"/>
              <a:gd name="T106" fmla="*/ 110 w 546"/>
              <a:gd name="T107" fmla="*/ 117 h 1575"/>
              <a:gd name="T108" fmla="*/ 133 w 546"/>
              <a:gd name="T109" fmla="*/ 176 h 1575"/>
              <a:gd name="T110" fmla="*/ 335 w 546"/>
              <a:gd name="T111" fmla="*/ 465 h 1575"/>
              <a:gd name="T112" fmla="*/ 366 w 546"/>
              <a:gd name="T113" fmla="*/ 457 h 1575"/>
              <a:gd name="T114" fmla="*/ 366 w 546"/>
              <a:gd name="T115" fmla="*/ 510 h 1575"/>
              <a:gd name="T116" fmla="*/ 321 w 546"/>
              <a:gd name="T117" fmla="*/ 520 h 1575"/>
              <a:gd name="T118" fmla="*/ 319 w 546"/>
              <a:gd name="T119" fmla="*/ 476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6" h="1575">
                <a:moveTo>
                  <a:pt x="146" y="193"/>
                </a:moveTo>
                <a:lnTo>
                  <a:pt x="143" y="216"/>
                </a:lnTo>
                <a:lnTo>
                  <a:pt x="143" y="216"/>
                </a:lnTo>
                <a:lnTo>
                  <a:pt x="142" y="218"/>
                </a:lnTo>
                <a:lnTo>
                  <a:pt x="140" y="220"/>
                </a:lnTo>
                <a:lnTo>
                  <a:pt x="140" y="220"/>
                </a:lnTo>
                <a:lnTo>
                  <a:pt x="139" y="221"/>
                </a:lnTo>
                <a:lnTo>
                  <a:pt x="138" y="225"/>
                </a:lnTo>
                <a:lnTo>
                  <a:pt x="135" y="233"/>
                </a:lnTo>
                <a:lnTo>
                  <a:pt x="135" y="233"/>
                </a:lnTo>
                <a:lnTo>
                  <a:pt x="130" y="237"/>
                </a:lnTo>
                <a:lnTo>
                  <a:pt x="119" y="247"/>
                </a:lnTo>
                <a:lnTo>
                  <a:pt x="104" y="259"/>
                </a:lnTo>
                <a:lnTo>
                  <a:pt x="98" y="266"/>
                </a:lnTo>
                <a:lnTo>
                  <a:pt x="93" y="273"/>
                </a:lnTo>
                <a:lnTo>
                  <a:pt x="93" y="273"/>
                </a:lnTo>
                <a:lnTo>
                  <a:pt x="68" y="313"/>
                </a:lnTo>
                <a:lnTo>
                  <a:pt x="56" y="335"/>
                </a:lnTo>
                <a:lnTo>
                  <a:pt x="52" y="345"/>
                </a:lnTo>
                <a:lnTo>
                  <a:pt x="49" y="353"/>
                </a:lnTo>
                <a:lnTo>
                  <a:pt x="49" y="353"/>
                </a:lnTo>
                <a:lnTo>
                  <a:pt x="48" y="364"/>
                </a:lnTo>
                <a:lnTo>
                  <a:pt x="48" y="384"/>
                </a:lnTo>
                <a:lnTo>
                  <a:pt x="50" y="435"/>
                </a:lnTo>
                <a:lnTo>
                  <a:pt x="53" y="489"/>
                </a:lnTo>
                <a:lnTo>
                  <a:pt x="56" y="525"/>
                </a:lnTo>
                <a:lnTo>
                  <a:pt x="56" y="525"/>
                </a:lnTo>
                <a:lnTo>
                  <a:pt x="62" y="557"/>
                </a:lnTo>
                <a:lnTo>
                  <a:pt x="71" y="602"/>
                </a:lnTo>
                <a:lnTo>
                  <a:pt x="84" y="658"/>
                </a:lnTo>
                <a:lnTo>
                  <a:pt x="88" y="665"/>
                </a:lnTo>
                <a:lnTo>
                  <a:pt x="88" y="665"/>
                </a:lnTo>
                <a:lnTo>
                  <a:pt x="84" y="678"/>
                </a:lnTo>
                <a:lnTo>
                  <a:pt x="75" y="710"/>
                </a:lnTo>
                <a:lnTo>
                  <a:pt x="65" y="749"/>
                </a:lnTo>
                <a:lnTo>
                  <a:pt x="62" y="767"/>
                </a:lnTo>
                <a:lnTo>
                  <a:pt x="61" y="781"/>
                </a:lnTo>
                <a:lnTo>
                  <a:pt x="61" y="781"/>
                </a:lnTo>
                <a:lnTo>
                  <a:pt x="61" y="794"/>
                </a:lnTo>
                <a:lnTo>
                  <a:pt x="62" y="807"/>
                </a:lnTo>
                <a:lnTo>
                  <a:pt x="65" y="821"/>
                </a:lnTo>
                <a:lnTo>
                  <a:pt x="67" y="835"/>
                </a:lnTo>
                <a:lnTo>
                  <a:pt x="72" y="849"/>
                </a:lnTo>
                <a:lnTo>
                  <a:pt x="77" y="863"/>
                </a:lnTo>
                <a:lnTo>
                  <a:pt x="83" y="875"/>
                </a:lnTo>
                <a:lnTo>
                  <a:pt x="90" y="886"/>
                </a:lnTo>
                <a:lnTo>
                  <a:pt x="90" y="886"/>
                </a:lnTo>
                <a:lnTo>
                  <a:pt x="97" y="898"/>
                </a:lnTo>
                <a:lnTo>
                  <a:pt x="103" y="910"/>
                </a:lnTo>
                <a:lnTo>
                  <a:pt x="113" y="933"/>
                </a:lnTo>
                <a:lnTo>
                  <a:pt x="124" y="959"/>
                </a:lnTo>
                <a:lnTo>
                  <a:pt x="124" y="959"/>
                </a:lnTo>
                <a:lnTo>
                  <a:pt x="122" y="1010"/>
                </a:lnTo>
                <a:lnTo>
                  <a:pt x="122" y="1051"/>
                </a:lnTo>
                <a:lnTo>
                  <a:pt x="121" y="1068"/>
                </a:lnTo>
                <a:lnTo>
                  <a:pt x="119" y="1079"/>
                </a:lnTo>
                <a:lnTo>
                  <a:pt x="119" y="1079"/>
                </a:lnTo>
                <a:lnTo>
                  <a:pt x="110" y="1124"/>
                </a:lnTo>
                <a:lnTo>
                  <a:pt x="104" y="1144"/>
                </a:lnTo>
                <a:lnTo>
                  <a:pt x="99" y="1155"/>
                </a:lnTo>
                <a:lnTo>
                  <a:pt x="99" y="1155"/>
                </a:lnTo>
                <a:lnTo>
                  <a:pt x="90" y="1177"/>
                </a:lnTo>
                <a:lnTo>
                  <a:pt x="76" y="1218"/>
                </a:lnTo>
                <a:lnTo>
                  <a:pt x="62" y="1262"/>
                </a:lnTo>
                <a:lnTo>
                  <a:pt x="58" y="1280"/>
                </a:lnTo>
                <a:lnTo>
                  <a:pt x="56" y="1293"/>
                </a:lnTo>
                <a:lnTo>
                  <a:pt x="56" y="1293"/>
                </a:lnTo>
                <a:lnTo>
                  <a:pt x="54" y="1315"/>
                </a:lnTo>
                <a:lnTo>
                  <a:pt x="52" y="1339"/>
                </a:lnTo>
                <a:lnTo>
                  <a:pt x="48" y="1373"/>
                </a:lnTo>
                <a:lnTo>
                  <a:pt x="48" y="1373"/>
                </a:lnTo>
                <a:lnTo>
                  <a:pt x="47" y="1383"/>
                </a:lnTo>
                <a:lnTo>
                  <a:pt x="45" y="1393"/>
                </a:lnTo>
                <a:lnTo>
                  <a:pt x="45" y="1393"/>
                </a:lnTo>
                <a:lnTo>
                  <a:pt x="44" y="1396"/>
                </a:lnTo>
                <a:lnTo>
                  <a:pt x="40" y="1398"/>
                </a:lnTo>
                <a:lnTo>
                  <a:pt x="36" y="1401"/>
                </a:lnTo>
                <a:lnTo>
                  <a:pt x="34" y="1401"/>
                </a:lnTo>
                <a:lnTo>
                  <a:pt x="34" y="1401"/>
                </a:lnTo>
                <a:lnTo>
                  <a:pt x="31" y="1404"/>
                </a:lnTo>
                <a:lnTo>
                  <a:pt x="27" y="1409"/>
                </a:lnTo>
                <a:lnTo>
                  <a:pt x="16" y="1425"/>
                </a:lnTo>
                <a:lnTo>
                  <a:pt x="5" y="1445"/>
                </a:lnTo>
                <a:lnTo>
                  <a:pt x="2" y="1451"/>
                </a:lnTo>
                <a:lnTo>
                  <a:pt x="0" y="1456"/>
                </a:lnTo>
                <a:lnTo>
                  <a:pt x="0" y="1456"/>
                </a:lnTo>
                <a:lnTo>
                  <a:pt x="2" y="1459"/>
                </a:lnTo>
                <a:lnTo>
                  <a:pt x="4" y="1462"/>
                </a:lnTo>
                <a:lnTo>
                  <a:pt x="14" y="1467"/>
                </a:lnTo>
                <a:lnTo>
                  <a:pt x="27" y="1473"/>
                </a:lnTo>
                <a:lnTo>
                  <a:pt x="27" y="1473"/>
                </a:lnTo>
                <a:lnTo>
                  <a:pt x="17" y="1500"/>
                </a:lnTo>
                <a:lnTo>
                  <a:pt x="11" y="1521"/>
                </a:lnTo>
                <a:lnTo>
                  <a:pt x="9" y="1528"/>
                </a:lnTo>
                <a:lnTo>
                  <a:pt x="11" y="1535"/>
                </a:lnTo>
                <a:lnTo>
                  <a:pt x="11" y="1535"/>
                </a:lnTo>
                <a:lnTo>
                  <a:pt x="13" y="1544"/>
                </a:lnTo>
                <a:lnTo>
                  <a:pt x="14" y="1545"/>
                </a:lnTo>
                <a:lnTo>
                  <a:pt x="17" y="1545"/>
                </a:lnTo>
                <a:lnTo>
                  <a:pt x="17" y="1545"/>
                </a:lnTo>
                <a:lnTo>
                  <a:pt x="32" y="1552"/>
                </a:lnTo>
                <a:lnTo>
                  <a:pt x="43" y="1554"/>
                </a:lnTo>
                <a:lnTo>
                  <a:pt x="53" y="1555"/>
                </a:lnTo>
                <a:lnTo>
                  <a:pt x="53" y="1555"/>
                </a:lnTo>
                <a:lnTo>
                  <a:pt x="70" y="1558"/>
                </a:lnTo>
                <a:lnTo>
                  <a:pt x="98" y="1562"/>
                </a:lnTo>
                <a:lnTo>
                  <a:pt x="130" y="1568"/>
                </a:lnTo>
                <a:lnTo>
                  <a:pt x="147" y="1570"/>
                </a:lnTo>
                <a:lnTo>
                  <a:pt x="161" y="1571"/>
                </a:lnTo>
                <a:lnTo>
                  <a:pt x="161" y="1571"/>
                </a:lnTo>
                <a:lnTo>
                  <a:pt x="187" y="1572"/>
                </a:lnTo>
                <a:lnTo>
                  <a:pt x="210" y="1573"/>
                </a:lnTo>
                <a:lnTo>
                  <a:pt x="229" y="1575"/>
                </a:lnTo>
                <a:lnTo>
                  <a:pt x="238" y="1575"/>
                </a:lnTo>
                <a:lnTo>
                  <a:pt x="245" y="1573"/>
                </a:lnTo>
                <a:lnTo>
                  <a:pt x="245" y="1573"/>
                </a:lnTo>
                <a:lnTo>
                  <a:pt x="251" y="1572"/>
                </a:lnTo>
                <a:lnTo>
                  <a:pt x="256" y="1568"/>
                </a:lnTo>
                <a:lnTo>
                  <a:pt x="261" y="1564"/>
                </a:lnTo>
                <a:lnTo>
                  <a:pt x="265" y="1561"/>
                </a:lnTo>
                <a:lnTo>
                  <a:pt x="268" y="1555"/>
                </a:lnTo>
                <a:lnTo>
                  <a:pt x="269" y="1552"/>
                </a:lnTo>
                <a:lnTo>
                  <a:pt x="270" y="1548"/>
                </a:lnTo>
                <a:lnTo>
                  <a:pt x="270" y="1544"/>
                </a:lnTo>
                <a:lnTo>
                  <a:pt x="270" y="1544"/>
                </a:lnTo>
                <a:lnTo>
                  <a:pt x="268" y="1541"/>
                </a:lnTo>
                <a:lnTo>
                  <a:pt x="263" y="1539"/>
                </a:lnTo>
                <a:lnTo>
                  <a:pt x="249" y="1532"/>
                </a:lnTo>
                <a:lnTo>
                  <a:pt x="225" y="1525"/>
                </a:lnTo>
                <a:lnTo>
                  <a:pt x="225" y="1525"/>
                </a:lnTo>
                <a:lnTo>
                  <a:pt x="216" y="1518"/>
                </a:lnTo>
                <a:lnTo>
                  <a:pt x="203" y="1509"/>
                </a:lnTo>
                <a:lnTo>
                  <a:pt x="203" y="1509"/>
                </a:lnTo>
                <a:lnTo>
                  <a:pt x="194" y="1504"/>
                </a:lnTo>
                <a:lnTo>
                  <a:pt x="184" y="1499"/>
                </a:lnTo>
                <a:lnTo>
                  <a:pt x="175" y="1494"/>
                </a:lnTo>
                <a:lnTo>
                  <a:pt x="171" y="1491"/>
                </a:lnTo>
                <a:lnTo>
                  <a:pt x="171" y="1491"/>
                </a:lnTo>
                <a:lnTo>
                  <a:pt x="130" y="1442"/>
                </a:lnTo>
                <a:lnTo>
                  <a:pt x="130" y="1442"/>
                </a:lnTo>
                <a:lnTo>
                  <a:pt x="131" y="1437"/>
                </a:lnTo>
                <a:lnTo>
                  <a:pt x="133" y="1422"/>
                </a:lnTo>
                <a:lnTo>
                  <a:pt x="138" y="1401"/>
                </a:lnTo>
                <a:lnTo>
                  <a:pt x="146" y="1375"/>
                </a:lnTo>
                <a:lnTo>
                  <a:pt x="146" y="1375"/>
                </a:lnTo>
                <a:lnTo>
                  <a:pt x="174" y="1294"/>
                </a:lnTo>
                <a:lnTo>
                  <a:pt x="197" y="1226"/>
                </a:lnTo>
                <a:lnTo>
                  <a:pt x="197" y="1226"/>
                </a:lnTo>
                <a:lnTo>
                  <a:pt x="203" y="1207"/>
                </a:lnTo>
                <a:lnTo>
                  <a:pt x="212" y="1188"/>
                </a:lnTo>
                <a:lnTo>
                  <a:pt x="212" y="1188"/>
                </a:lnTo>
                <a:lnTo>
                  <a:pt x="220" y="1173"/>
                </a:lnTo>
                <a:lnTo>
                  <a:pt x="228" y="1160"/>
                </a:lnTo>
                <a:lnTo>
                  <a:pt x="234" y="1150"/>
                </a:lnTo>
                <a:lnTo>
                  <a:pt x="241" y="1142"/>
                </a:lnTo>
                <a:lnTo>
                  <a:pt x="241" y="1142"/>
                </a:lnTo>
                <a:lnTo>
                  <a:pt x="249" y="1137"/>
                </a:lnTo>
                <a:lnTo>
                  <a:pt x="259" y="1131"/>
                </a:lnTo>
                <a:lnTo>
                  <a:pt x="269" y="1123"/>
                </a:lnTo>
                <a:lnTo>
                  <a:pt x="274" y="1118"/>
                </a:lnTo>
                <a:lnTo>
                  <a:pt x="277" y="1112"/>
                </a:lnTo>
                <a:lnTo>
                  <a:pt x="277" y="1112"/>
                </a:lnTo>
                <a:lnTo>
                  <a:pt x="282" y="1096"/>
                </a:lnTo>
                <a:lnTo>
                  <a:pt x="287" y="1077"/>
                </a:lnTo>
                <a:lnTo>
                  <a:pt x="292" y="1047"/>
                </a:lnTo>
                <a:lnTo>
                  <a:pt x="292" y="1047"/>
                </a:lnTo>
                <a:lnTo>
                  <a:pt x="294" y="1033"/>
                </a:lnTo>
                <a:lnTo>
                  <a:pt x="294" y="1009"/>
                </a:lnTo>
                <a:lnTo>
                  <a:pt x="292" y="978"/>
                </a:lnTo>
                <a:lnTo>
                  <a:pt x="292" y="978"/>
                </a:lnTo>
                <a:lnTo>
                  <a:pt x="294" y="952"/>
                </a:lnTo>
                <a:lnTo>
                  <a:pt x="294" y="897"/>
                </a:lnTo>
                <a:lnTo>
                  <a:pt x="294" y="897"/>
                </a:lnTo>
                <a:lnTo>
                  <a:pt x="295" y="852"/>
                </a:lnTo>
                <a:lnTo>
                  <a:pt x="299" y="791"/>
                </a:lnTo>
                <a:lnTo>
                  <a:pt x="303" y="717"/>
                </a:lnTo>
                <a:lnTo>
                  <a:pt x="314" y="697"/>
                </a:lnTo>
                <a:lnTo>
                  <a:pt x="314" y="697"/>
                </a:lnTo>
                <a:lnTo>
                  <a:pt x="317" y="696"/>
                </a:lnTo>
                <a:lnTo>
                  <a:pt x="324" y="695"/>
                </a:lnTo>
                <a:lnTo>
                  <a:pt x="330" y="692"/>
                </a:lnTo>
                <a:lnTo>
                  <a:pt x="333" y="690"/>
                </a:lnTo>
                <a:lnTo>
                  <a:pt x="336" y="687"/>
                </a:lnTo>
                <a:lnTo>
                  <a:pt x="339" y="683"/>
                </a:lnTo>
                <a:lnTo>
                  <a:pt x="339" y="683"/>
                </a:lnTo>
                <a:lnTo>
                  <a:pt x="339" y="678"/>
                </a:lnTo>
                <a:lnTo>
                  <a:pt x="339" y="672"/>
                </a:lnTo>
                <a:lnTo>
                  <a:pt x="333" y="659"/>
                </a:lnTo>
                <a:lnTo>
                  <a:pt x="327" y="649"/>
                </a:lnTo>
                <a:lnTo>
                  <a:pt x="324" y="643"/>
                </a:lnTo>
                <a:lnTo>
                  <a:pt x="324" y="643"/>
                </a:lnTo>
                <a:lnTo>
                  <a:pt x="333" y="637"/>
                </a:lnTo>
                <a:lnTo>
                  <a:pt x="354" y="619"/>
                </a:lnTo>
                <a:lnTo>
                  <a:pt x="366" y="607"/>
                </a:lnTo>
                <a:lnTo>
                  <a:pt x="378" y="593"/>
                </a:lnTo>
                <a:lnTo>
                  <a:pt x="390" y="579"/>
                </a:lnTo>
                <a:lnTo>
                  <a:pt x="399" y="565"/>
                </a:lnTo>
                <a:lnTo>
                  <a:pt x="399" y="565"/>
                </a:lnTo>
                <a:lnTo>
                  <a:pt x="436" y="499"/>
                </a:lnTo>
                <a:lnTo>
                  <a:pt x="459" y="462"/>
                </a:lnTo>
                <a:lnTo>
                  <a:pt x="459" y="462"/>
                </a:lnTo>
                <a:lnTo>
                  <a:pt x="475" y="458"/>
                </a:lnTo>
                <a:lnTo>
                  <a:pt x="490" y="454"/>
                </a:lnTo>
                <a:lnTo>
                  <a:pt x="511" y="447"/>
                </a:lnTo>
                <a:lnTo>
                  <a:pt x="511" y="447"/>
                </a:lnTo>
                <a:lnTo>
                  <a:pt x="528" y="439"/>
                </a:lnTo>
                <a:lnTo>
                  <a:pt x="534" y="436"/>
                </a:lnTo>
                <a:lnTo>
                  <a:pt x="539" y="432"/>
                </a:lnTo>
                <a:lnTo>
                  <a:pt x="542" y="430"/>
                </a:lnTo>
                <a:lnTo>
                  <a:pt x="544" y="426"/>
                </a:lnTo>
                <a:lnTo>
                  <a:pt x="546" y="421"/>
                </a:lnTo>
                <a:lnTo>
                  <a:pt x="546" y="414"/>
                </a:lnTo>
                <a:lnTo>
                  <a:pt x="546" y="414"/>
                </a:lnTo>
                <a:lnTo>
                  <a:pt x="544" y="403"/>
                </a:lnTo>
                <a:lnTo>
                  <a:pt x="542" y="394"/>
                </a:lnTo>
                <a:lnTo>
                  <a:pt x="539" y="389"/>
                </a:lnTo>
                <a:lnTo>
                  <a:pt x="537" y="386"/>
                </a:lnTo>
                <a:lnTo>
                  <a:pt x="537" y="386"/>
                </a:lnTo>
                <a:lnTo>
                  <a:pt x="537" y="382"/>
                </a:lnTo>
                <a:lnTo>
                  <a:pt x="537" y="375"/>
                </a:lnTo>
                <a:lnTo>
                  <a:pt x="537" y="364"/>
                </a:lnTo>
                <a:lnTo>
                  <a:pt x="535" y="360"/>
                </a:lnTo>
                <a:lnTo>
                  <a:pt x="533" y="355"/>
                </a:lnTo>
                <a:lnTo>
                  <a:pt x="533" y="355"/>
                </a:lnTo>
                <a:lnTo>
                  <a:pt x="530" y="353"/>
                </a:lnTo>
                <a:lnTo>
                  <a:pt x="528" y="350"/>
                </a:lnTo>
                <a:lnTo>
                  <a:pt x="522" y="349"/>
                </a:lnTo>
                <a:lnTo>
                  <a:pt x="519" y="349"/>
                </a:lnTo>
                <a:lnTo>
                  <a:pt x="517" y="349"/>
                </a:lnTo>
                <a:lnTo>
                  <a:pt x="517" y="349"/>
                </a:lnTo>
                <a:lnTo>
                  <a:pt x="519" y="347"/>
                </a:lnTo>
                <a:lnTo>
                  <a:pt x="520" y="344"/>
                </a:lnTo>
                <a:lnTo>
                  <a:pt x="521" y="337"/>
                </a:lnTo>
                <a:lnTo>
                  <a:pt x="519" y="328"/>
                </a:lnTo>
                <a:lnTo>
                  <a:pt x="519" y="328"/>
                </a:lnTo>
                <a:lnTo>
                  <a:pt x="517" y="323"/>
                </a:lnTo>
                <a:lnTo>
                  <a:pt x="515" y="319"/>
                </a:lnTo>
                <a:lnTo>
                  <a:pt x="511" y="317"/>
                </a:lnTo>
                <a:lnTo>
                  <a:pt x="508" y="314"/>
                </a:lnTo>
                <a:lnTo>
                  <a:pt x="503" y="313"/>
                </a:lnTo>
                <a:lnTo>
                  <a:pt x="501" y="313"/>
                </a:lnTo>
                <a:lnTo>
                  <a:pt x="501" y="313"/>
                </a:lnTo>
                <a:lnTo>
                  <a:pt x="493" y="297"/>
                </a:lnTo>
                <a:lnTo>
                  <a:pt x="485" y="287"/>
                </a:lnTo>
                <a:lnTo>
                  <a:pt x="483" y="283"/>
                </a:lnTo>
                <a:lnTo>
                  <a:pt x="479" y="282"/>
                </a:lnTo>
                <a:lnTo>
                  <a:pt x="479" y="282"/>
                </a:lnTo>
                <a:lnTo>
                  <a:pt x="440" y="274"/>
                </a:lnTo>
                <a:lnTo>
                  <a:pt x="440" y="274"/>
                </a:lnTo>
                <a:lnTo>
                  <a:pt x="431" y="273"/>
                </a:lnTo>
                <a:lnTo>
                  <a:pt x="422" y="272"/>
                </a:lnTo>
                <a:lnTo>
                  <a:pt x="418" y="272"/>
                </a:lnTo>
                <a:lnTo>
                  <a:pt x="413" y="273"/>
                </a:lnTo>
                <a:lnTo>
                  <a:pt x="413" y="273"/>
                </a:lnTo>
                <a:lnTo>
                  <a:pt x="396" y="279"/>
                </a:lnTo>
                <a:lnTo>
                  <a:pt x="385" y="284"/>
                </a:lnTo>
                <a:lnTo>
                  <a:pt x="385" y="284"/>
                </a:lnTo>
                <a:lnTo>
                  <a:pt x="378" y="287"/>
                </a:lnTo>
                <a:lnTo>
                  <a:pt x="372" y="288"/>
                </a:lnTo>
                <a:lnTo>
                  <a:pt x="366" y="292"/>
                </a:lnTo>
                <a:lnTo>
                  <a:pt x="362" y="296"/>
                </a:lnTo>
                <a:lnTo>
                  <a:pt x="358" y="300"/>
                </a:lnTo>
                <a:lnTo>
                  <a:pt x="358" y="300"/>
                </a:lnTo>
                <a:lnTo>
                  <a:pt x="354" y="305"/>
                </a:lnTo>
                <a:lnTo>
                  <a:pt x="350" y="313"/>
                </a:lnTo>
                <a:lnTo>
                  <a:pt x="345" y="327"/>
                </a:lnTo>
                <a:lnTo>
                  <a:pt x="337" y="347"/>
                </a:lnTo>
                <a:lnTo>
                  <a:pt x="337" y="347"/>
                </a:lnTo>
                <a:lnTo>
                  <a:pt x="324" y="384"/>
                </a:lnTo>
                <a:lnTo>
                  <a:pt x="324" y="384"/>
                </a:lnTo>
                <a:lnTo>
                  <a:pt x="318" y="398"/>
                </a:lnTo>
                <a:lnTo>
                  <a:pt x="314" y="408"/>
                </a:lnTo>
                <a:lnTo>
                  <a:pt x="309" y="417"/>
                </a:lnTo>
                <a:lnTo>
                  <a:pt x="309" y="417"/>
                </a:lnTo>
                <a:lnTo>
                  <a:pt x="288" y="371"/>
                </a:lnTo>
                <a:lnTo>
                  <a:pt x="288" y="371"/>
                </a:lnTo>
                <a:lnTo>
                  <a:pt x="272" y="342"/>
                </a:lnTo>
                <a:lnTo>
                  <a:pt x="254" y="314"/>
                </a:lnTo>
                <a:lnTo>
                  <a:pt x="254" y="314"/>
                </a:lnTo>
                <a:lnTo>
                  <a:pt x="247" y="306"/>
                </a:lnTo>
                <a:lnTo>
                  <a:pt x="245" y="301"/>
                </a:lnTo>
                <a:lnTo>
                  <a:pt x="245" y="301"/>
                </a:lnTo>
                <a:lnTo>
                  <a:pt x="242" y="279"/>
                </a:lnTo>
                <a:lnTo>
                  <a:pt x="242" y="279"/>
                </a:lnTo>
                <a:lnTo>
                  <a:pt x="239" y="263"/>
                </a:lnTo>
                <a:lnTo>
                  <a:pt x="239" y="263"/>
                </a:lnTo>
                <a:lnTo>
                  <a:pt x="239" y="259"/>
                </a:lnTo>
                <a:lnTo>
                  <a:pt x="241" y="250"/>
                </a:lnTo>
                <a:lnTo>
                  <a:pt x="242" y="246"/>
                </a:lnTo>
                <a:lnTo>
                  <a:pt x="245" y="241"/>
                </a:lnTo>
                <a:lnTo>
                  <a:pt x="247" y="237"/>
                </a:lnTo>
                <a:lnTo>
                  <a:pt x="252" y="234"/>
                </a:lnTo>
                <a:lnTo>
                  <a:pt x="252" y="234"/>
                </a:lnTo>
                <a:lnTo>
                  <a:pt x="263" y="230"/>
                </a:lnTo>
                <a:lnTo>
                  <a:pt x="273" y="229"/>
                </a:lnTo>
                <a:lnTo>
                  <a:pt x="282" y="227"/>
                </a:lnTo>
                <a:lnTo>
                  <a:pt x="286" y="225"/>
                </a:lnTo>
                <a:lnTo>
                  <a:pt x="290" y="223"/>
                </a:lnTo>
                <a:lnTo>
                  <a:pt x="290" y="223"/>
                </a:lnTo>
                <a:lnTo>
                  <a:pt x="292" y="220"/>
                </a:lnTo>
                <a:lnTo>
                  <a:pt x="295" y="216"/>
                </a:lnTo>
                <a:lnTo>
                  <a:pt x="296" y="207"/>
                </a:lnTo>
                <a:lnTo>
                  <a:pt x="296" y="198"/>
                </a:lnTo>
                <a:lnTo>
                  <a:pt x="296" y="198"/>
                </a:lnTo>
                <a:lnTo>
                  <a:pt x="300" y="197"/>
                </a:lnTo>
                <a:lnTo>
                  <a:pt x="301" y="194"/>
                </a:lnTo>
                <a:lnTo>
                  <a:pt x="303" y="192"/>
                </a:lnTo>
                <a:lnTo>
                  <a:pt x="303" y="192"/>
                </a:lnTo>
                <a:lnTo>
                  <a:pt x="304" y="185"/>
                </a:lnTo>
                <a:lnTo>
                  <a:pt x="305" y="182"/>
                </a:lnTo>
                <a:lnTo>
                  <a:pt x="305" y="178"/>
                </a:lnTo>
                <a:lnTo>
                  <a:pt x="305" y="178"/>
                </a:lnTo>
                <a:lnTo>
                  <a:pt x="305" y="169"/>
                </a:lnTo>
                <a:lnTo>
                  <a:pt x="305" y="162"/>
                </a:lnTo>
                <a:lnTo>
                  <a:pt x="305" y="162"/>
                </a:lnTo>
                <a:lnTo>
                  <a:pt x="309" y="158"/>
                </a:lnTo>
                <a:lnTo>
                  <a:pt x="312" y="155"/>
                </a:lnTo>
                <a:lnTo>
                  <a:pt x="312" y="151"/>
                </a:lnTo>
                <a:lnTo>
                  <a:pt x="312" y="151"/>
                </a:lnTo>
                <a:lnTo>
                  <a:pt x="310" y="147"/>
                </a:lnTo>
                <a:lnTo>
                  <a:pt x="308" y="143"/>
                </a:lnTo>
                <a:lnTo>
                  <a:pt x="305" y="138"/>
                </a:lnTo>
                <a:lnTo>
                  <a:pt x="301" y="129"/>
                </a:lnTo>
                <a:lnTo>
                  <a:pt x="301" y="129"/>
                </a:lnTo>
                <a:lnTo>
                  <a:pt x="299" y="125"/>
                </a:lnTo>
                <a:lnTo>
                  <a:pt x="299" y="120"/>
                </a:lnTo>
                <a:lnTo>
                  <a:pt x="299" y="113"/>
                </a:lnTo>
                <a:lnTo>
                  <a:pt x="300" y="108"/>
                </a:lnTo>
                <a:lnTo>
                  <a:pt x="301" y="107"/>
                </a:lnTo>
                <a:lnTo>
                  <a:pt x="301" y="107"/>
                </a:lnTo>
                <a:lnTo>
                  <a:pt x="328" y="99"/>
                </a:lnTo>
                <a:lnTo>
                  <a:pt x="348" y="92"/>
                </a:lnTo>
                <a:lnTo>
                  <a:pt x="354" y="89"/>
                </a:lnTo>
                <a:lnTo>
                  <a:pt x="358" y="86"/>
                </a:lnTo>
                <a:lnTo>
                  <a:pt x="358" y="86"/>
                </a:lnTo>
                <a:lnTo>
                  <a:pt x="362" y="80"/>
                </a:lnTo>
                <a:lnTo>
                  <a:pt x="364" y="72"/>
                </a:lnTo>
                <a:lnTo>
                  <a:pt x="364" y="70"/>
                </a:lnTo>
                <a:lnTo>
                  <a:pt x="363" y="66"/>
                </a:lnTo>
                <a:lnTo>
                  <a:pt x="360" y="62"/>
                </a:lnTo>
                <a:lnTo>
                  <a:pt x="357" y="59"/>
                </a:lnTo>
                <a:lnTo>
                  <a:pt x="357" y="59"/>
                </a:lnTo>
                <a:lnTo>
                  <a:pt x="350" y="57"/>
                </a:lnTo>
                <a:lnTo>
                  <a:pt x="342" y="57"/>
                </a:lnTo>
                <a:lnTo>
                  <a:pt x="323" y="58"/>
                </a:lnTo>
                <a:lnTo>
                  <a:pt x="305" y="61"/>
                </a:lnTo>
                <a:lnTo>
                  <a:pt x="299" y="62"/>
                </a:lnTo>
                <a:lnTo>
                  <a:pt x="299" y="62"/>
                </a:lnTo>
                <a:lnTo>
                  <a:pt x="291" y="53"/>
                </a:lnTo>
                <a:lnTo>
                  <a:pt x="276" y="32"/>
                </a:lnTo>
                <a:lnTo>
                  <a:pt x="267" y="21"/>
                </a:lnTo>
                <a:lnTo>
                  <a:pt x="256" y="10"/>
                </a:lnTo>
                <a:lnTo>
                  <a:pt x="249" y="4"/>
                </a:lnTo>
                <a:lnTo>
                  <a:pt x="245" y="1"/>
                </a:lnTo>
                <a:lnTo>
                  <a:pt x="242" y="0"/>
                </a:lnTo>
                <a:lnTo>
                  <a:pt x="242" y="0"/>
                </a:lnTo>
                <a:lnTo>
                  <a:pt x="227" y="0"/>
                </a:lnTo>
                <a:lnTo>
                  <a:pt x="206" y="0"/>
                </a:lnTo>
                <a:lnTo>
                  <a:pt x="180" y="1"/>
                </a:lnTo>
                <a:lnTo>
                  <a:pt x="180" y="1"/>
                </a:lnTo>
                <a:lnTo>
                  <a:pt x="176" y="0"/>
                </a:lnTo>
                <a:lnTo>
                  <a:pt x="173" y="0"/>
                </a:lnTo>
                <a:lnTo>
                  <a:pt x="167" y="1"/>
                </a:lnTo>
                <a:lnTo>
                  <a:pt x="167" y="1"/>
                </a:lnTo>
                <a:lnTo>
                  <a:pt x="165" y="5"/>
                </a:lnTo>
                <a:lnTo>
                  <a:pt x="164" y="8"/>
                </a:lnTo>
                <a:lnTo>
                  <a:pt x="162" y="12"/>
                </a:lnTo>
                <a:lnTo>
                  <a:pt x="162" y="12"/>
                </a:lnTo>
                <a:lnTo>
                  <a:pt x="143" y="28"/>
                </a:lnTo>
                <a:lnTo>
                  <a:pt x="128" y="41"/>
                </a:lnTo>
                <a:lnTo>
                  <a:pt x="122" y="48"/>
                </a:lnTo>
                <a:lnTo>
                  <a:pt x="119" y="53"/>
                </a:lnTo>
                <a:lnTo>
                  <a:pt x="119" y="53"/>
                </a:lnTo>
                <a:lnTo>
                  <a:pt x="115" y="64"/>
                </a:lnTo>
                <a:lnTo>
                  <a:pt x="111" y="84"/>
                </a:lnTo>
                <a:lnTo>
                  <a:pt x="108" y="103"/>
                </a:lnTo>
                <a:lnTo>
                  <a:pt x="108" y="111"/>
                </a:lnTo>
                <a:lnTo>
                  <a:pt x="110" y="117"/>
                </a:lnTo>
                <a:lnTo>
                  <a:pt x="110" y="117"/>
                </a:lnTo>
                <a:lnTo>
                  <a:pt x="117" y="140"/>
                </a:lnTo>
                <a:lnTo>
                  <a:pt x="124" y="140"/>
                </a:lnTo>
                <a:lnTo>
                  <a:pt x="124" y="140"/>
                </a:lnTo>
                <a:lnTo>
                  <a:pt x="129" y="164"/>
                </a:lnTo>
                <a:lnTo>
                  <a:pt x="129" y="164"/>
                </a:lnTo>
                <a:lnTo>
                  <a:pt x="133" y="176"/>
                </a:lnTo>
                <a:lnTo>
                  <a:pt x="133" y="176"/>
                </a:lnTo>
                <a:lnTo>
                  <a:pt x="138" y="185"/>
                </a:lnTo>
                <a:lnTo>
                  <a:pt x="140" y="192"/>
                </a:lnTo>
                <a:lnTo>
                  <a:pt x="146" y="193"/>
                </a:lnTo>
                <a:close/>
                <a:moveTo>
                  <a:pt x="319" y="476"/>
                </a:moveTo>
                <a:lnTo>
                  <a:pt x="319" y="476"/>
                </a:lnTo>
                <a:lnTo>
                  <a:pt x="335" y="465"/>
                </a:lnTo>
                <a:lnTo>
                  <a:pt x="335" y="465"/>
                </a:lnTo>
                <a:lnTo>
                  <a:pt x="341" y="463"/>
                </a:lnTo>
                <a:lnTo>
                  <a:pt x="353" y="462"/>
                </a:lnTo>
                <a:lnTo>
                  <a:pt x="353" y="462"/>
                </a:lnTo>
                <a:lnTo>
                  <a:pt x="360" y="458"/>
                </a:lnTo>
                <a:lnTo>
                  <a:pt x="366" y="457"/>
                </a:lnTo>
                <a:lnTo>
                  <a:pt x="366" y="457"/>
                </a:lnTo>
                <a:lnTo>
                  <a:pt x="372" y="462"/>
                </a:lnTo>
                <a:lnTo>
                  <a:pt x="382" y="468"/>
                </a:lnTo>
                <a:lnTo>
                  <a:pt x="382" y="468"/>
                </a:lnTo>
                <a:lnTo>
                  <a:pt x="389" y="471"/>
                </a:lnTo>
                <a:lnTo>
                  <a:pt x="391" y="472"/>
                </a:lnTo>
                <a:lnTo>
                  <a:pt x="391" y="472"/>
                </a:lnTo>
                <a:lnTo>
                  <a:pt x="366" y="510"/>
                </a:lnTo>
                <a:lnTo>
                  <a:pt x="366" y="510"/>
                </a:lnTo>
                <a:lnTo>
                  <a:pt x="357" y="520"/>
                </a:lnTo>
                <a:lnTo>
                  <a:pt x="350" y="526"/>
                </a:lnTo>
                <a:lnTo>
                  <a:pt x="350" y="526"/>
                </a:lnTo>
                <a:lnTo>
                  <a:pt x="328" y="538"/>
                </a:lnTo>
                <a:lnTo>
                  <a:pt x="321" y="520"/>
                </a:lnTo>
                <a:lnTo>
                  <a:pt x="321" y="520"/>
                </a:lnTo>
                <a:lnTo>
                  <a:pt x="322" y="519"/>
                </a:lnTo>
                <a:lnTo>
                  <a:pt x="323" y="517"/>
                </a:lnTo>
                <a:lnTo>
                  <a:pt x="323" y="515"/>
                </a:lnTo>
                <a:lnTo>
                  <a:pt x="323" y="515"/>
                </a:lnTo>
                <a:lnTo>
                  <a:pt x="323" y="507"/>
                </a:lnTo>
                <a:lnTo>
                  <a:pt x="323" y="498"/>
                </a:lnTo>
                <a:lnTo>
                  <a:pt x="319" y="4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317727EE-0F5C-4D25-9FDA-5BA950D1E81E}"/>
              </a:ext>
            </a:extLst>
          </p:cNvPr>
          <p:cNvSpPr>
            <a:spLocks/>
          </p:cNvSpPr>
          <p:nvPr/>
        </p:nvSpPr>
        <p:spPr bwMode="auto">
          <a:xfrm>
            <a:off x="4629924" y="818922"/>
            <a:ext cx="646151" cy="1645219"/>
          </a:xfrm>
          <a:custGeom>
            <a:avLst/>
            <a:gdLst>
              <a:gd name="T0" fmla="*/ 203 w 498"/>
              <a:gd name="T1" fmla="*/ 124 h 1268"/>
              <a:gd name="T2" fmla="*/ 114 w 498"/>
              <a:gd name="T3" fmla="*/ 166 h 1268"/>
              <a:gd name="T4" fmla="*/ 52 w 498"/>
              <a:gd name="T5" fmla="*/ 262 h 1268"/>
              <a:gd name="T6" fmla="*/ 18 w 498"/>
              <a:gd name="T7" fmla="*/ 427 h 1268"/>
              <a:gd name="T8" fmla="*/ 27 w 498"/>
              <a:gd name="T9" fmla="*/ 564 h 1268"/>
              <a:gd name="T10" fmla="*/ 4 w 498"/>
              <a:gd name="T11" fmla="*/ 624 h 1268"/>
              <a:gd name="T12" fmla="*/ 11 w 498"/>
              <a:gd name="T13" fmla="*/ 716 h 1268"/>
              <a:gd name="T14" fmla="*/ 36 w 498"/>
              <a:gd name="T15" fmla="*/ 723 h 1268"/>
              <a:gd name="T16" fmla="*/ 73 w 498"/>
              <a:gd name="T17" fmla="*/ 719 h 1268"/>
              <a:gd name="T18" fmla="*/ 76 w 498"/>
              <a:gd name="T19" fmla="*/ 874 h 1268"/>
              <a:gd name="T20" fmla="*/ 48 w 498"/>
              <a:gd name="T21" fmla="*/ 1044 h 1268"/>
              <a:gd name="T22" fmla="*/ 79 w 498"/>
              <a:gd name="T23" fmla="*/ 1187 h 1268"/>
              <a:gd name="T24" fmla="*/ 70 w 498"/>
              <a:gd name="T25" fmla="*/ 1217 h 1268"/>
              <a:gd name="T26" fmla="*/ 76 w 498"/>
              <a:gd name="T27" fmla="*/ 1266 h 1268"/>
              <a:gd name="T28" fmla="*/ 170 w 498"/>
              <a:gd name="T29" fmla="*/ 1260 h 1268"/>
              <a:gd name="T30" fmla="*/ 234 w 498"/>
              <a:gd name="T31" fmla="*/ 1246 h 1268"/>
              <a:gd name="T32" fmla="*/ 238 w 498"/>
              <a:gd name="T33" fmla="*/ 1222 h 1268"/>
              <a:gd name="T34" fmla="*/ 157 w 498"/>
              <a:gd name="T35" fmla="*/ 1186 h 1268"/>
              <a:gd name="T36" fmla="*/ 148 w 498"/>
              <a:gd name="T37" fmla="*/ 1164 h 1268"/>
              <a:gd name="T38" fmla="*/ 138 w 498"/>
              <a:gd name="T39" fmla="*/ 1021 h 1268"/>
              <a:gd name="T40" fmla="*/ 171 w 498"/>
              <a:gd name="T41" fmla="*/ 920 h 1268"/>
              <a:gd name="T42" fmla="*/ 210 w 498"/>
              <a:gd name="T43" fmla="*/ 865 h 1268"/>
              <a:gd name="T44" fmla="*/ 227 w 498"/>
              <a:gd name="T45" fmla="*/ 903 h 1268"/>
              <a:gd name="T46" fmla="*/ 218 w 498"/>
              <a:gd name="T47" fmla="*/ 952 h 1268"/>
              <a:gd name="T48" fmla="*/ 232 w 498"/>
              <a:gd name="T49" fmla="*/ 1009 h 1268"/>
              <a:gd name="T50" fmla="*/ 286 w 498"/>
              <a:gd name="T51" fmla="*/ 1148 h 1268"/>
              <a:gd name="T52" fmla="*/ 292 w 498"/>
              <a:gd name="T53" fmla="*/ 1206 h 1268"/>
              <a:gd name="T54" fmla="*/ 307 w 498"/>
              <a:gd name="T55" fmla="*/ 1265 h 1268"/>
              <a:gd name="T56" fmla="*/ 486 w 498"/>
              <a:gd name="T57" fmla="*/ 1246 h 1268"/>
              <a:gd name="T58" fmla="*/ 493 w 498"/>
              <a:gd name="T59" fmla="*/ 1215 h 1268"/>
              <a:gd name="T60" fmla="*/ 438 w 498"/>
              <a:gd name="T61" fmla="*/ 1205 h 1268"/>
              <a:gd name="T62" fmla="*/ 411 w 498"/>
              <a:gd name="T63" fmla="*/ 1191 h 1268"/>
              <a:gd name="T64" fmla="*/ 389 w 498"/>
              <a:gd name="T65" fmla="*/ 1168 h 1268"/>
              <a:gd name="T66" fmla="*/ 369 w 498"/>
              <a:gd name="T67" fmla="*/ 1179 h 1268"/>
              <a:gd name="T68" fmla="*/ 335 w 498"/>
              <a:gd name="T69" fmla="*/ 1074 h 1268"/>
              <a:gd name="T70" fmla="*/ 326 w 498"/>
              <a:gd name="T71" fmla="*/ 963 h 1268"/>
              <a:gd name="T72" fmla="*/ 314 w 498"/>
              <a:gd name="T73" fmla="*/ 861 h 1268"/>
              <a:gd name="T74" fmla="*/ 287 w 498"/>
              <a:gd name="T75" fmla="*/ 645 h 1268"/>
              <a:gd name="T76" fmla="*/ 294 w 498"/>
              <a:gd name="T77" fmla="*/ 586 h 1268"/>
              <a:gd name="T78" fmla="*/ 338 w 498"/>
              <a:gd name="T79" fmla="*/ 657 h 1268"/>
              <a:gd name="T80" fmla="*/ 335 w 498"/>
              <a:gd name="T81" fmla="*/ 718 h 1268"/>
              <a:gd name="T82" fmla="*/ 345 w 498"/>
              <a:gd name="T83" fmla="*/ 730 h 1268"/>
              <a:gd name="T84" fmla="*/ 350 w 498"/>
              <a:gd name="T85" fmla="*/ 743 h 1268"/>
              <a:gd name="T86" fmla="*/ 378 w 498"/>
              <a:gd name="T87" fmla="*/ 754 h 1268"/>
              <a:gd name="T88" fmla="*/ 404 w 498"/>
              <a:gd name="T89" fmla="*/ 742 h 1268"/>
              <a:gd name="T90" fmla="*/ 366 w 498"/>
              <a:gd name="T91" fmla="*/ 629 h 1268"/>
              <a:gd name="T92" fmla="*/ 295 w 498"/>
              <a:gd name="T93" fmla="*/ 429 h 1268"/>
              <a:gd name="T94" fmla="*/ 300 w 498"/>
              <a:gd name="T95" fmla="*/ 379 h 1268"/>
              <a:gd name="T96" fmla="*/ 302 w 498"/>
              <a:gd name="T97" fmla="*/ 289 h 1268"/>
              <a:gd name="T98" fmla="*/ 269 w 498"/>
              <a:gd name="T99" fmla="*/ 211 h 1268"/>
              <a:gd name="T100" fmla="*/ 298 w 498"/>
              <a:gd name="T101" fmla="*/ 197 h 1268"/>
              <a:gd name="T102" fmla="*/ 347 w 498"/>
              <a:gd name="T103" fmla="*/ 158 h 1268"/>
              <a:gd name="T104" fmla="*/ 354 w 498"/>
              <a:gd name="T105" fmla="*/ 145 h 1268"/>
              <a:gd name="T106" fmla="*/ 404 w 498"/>
              <a:gd name="T107" fmla="*/ 132 h 1268"/>
              <a:gd name="T108" fmla="*/ 419 w 498"/>
              <a:gd name="T109" fmla="*/ 117 h 1268"/>
              <a:gd name="T110" fmla="*/ 401 w 498"/>
              <a:gd name="T111" fmla="*/ 30 h 1268"/>
              <a:gd name="T112" fmla="*/ 366 w 498"/>
              <a:gd name="T113" fmla="*/ 10 h 1268"/>
              <a:gd name="T114" fmla="*/ 315 w 498"/>
              <a:gd name="T115" fmla="*/ 2 h 1268"/>
              <a:gd name="T116" fmla="*/ 277 w 498"/>
              <a:gd name="T117" fmla="*/ 10 h 1268"/>
              <a:gd name="T118" fmla="*/ 249 w 498"/>
              <a:gd name="T119" fmla="*/ 64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8" h="1268">
                <a:moveTo>
                  <a:pt x="252" y="73"/>
                </a:moveTo>
                <a:lnTo>
                  <a:pt x="230" y="111"/>
                </a:lnTo>
                <a:lnTo>
                  <a:pt x="230" y="111"/>
                </a:lnTo>
                <a:lnTo>
                  <a:pt x="220" y="115"/>
                </a:lnTo>
                <a:lnTo>
                  <a:pt x="213" y="120"/>
                </a:lnTo>
                <a:lnTo>
                  <a:pt x="207" y="123"/>
                </a:lnTo>
                <a:lnTo>
                  <a:pt x="207" y="123"/>
                </a:lnTo>
                <a:lnTo>
                  <a:pt x="203" y="124"/>
                </a:lnTo>
                <a:lnTo>
                  <a:pt x="200" y="126"/>
                </a:lnTo>
                <a:lnTo>
                  <a:pt x="195" y="130"/>
                </a:lnTo>
                <a:lnTo>
                  <a:pt x="190" y="133"/>
                </a:lnTo>
                <a:lnTo>
                  <a:pt x="190" y="133"/>
                </a:lnTo>
                <a:lnTo>
                  <a:pt x="158" y="145"/>
                </a:lnTo>
                <a:lnTo>
                  <a:pt x="135" y="155"/>
                </a:lnTo>
                <a:lnTo>
                  <a:pt x="114" y="166"/>
                </a:lnTo>
                <a:lnTo>
                  <a:pt x="114" y="166"/>
                </a:lnTo>
                <a:lnTo>
                  <a:pt x="84" y="182"/>
                </a:lnTo>
                <a:lnTo>
                  <a:pt x="74" y="188"/>
                </a:lnTo>
                <a:lnTo>
                  <a:pt x="71" y="193"/>
                </a:lnTo>
                <a:lnTo>
                  <a:pt x="67" y="197"/>
                </a:lnTo>
                <a:lnTo>
                  <a:pt x="67" y="197"/>
                </a:lnTo>
                <a:lnTo>
                  <a:pt x="65" y="205"/>
                </a:lnTo>
                <a:lnTo>
                  <a:pt x="60" y="220"/>
                </a:lnTo>
                <a:lnTo>
                  <a:pt x="52" y="262"/>
                </a:lnTo>
                <a:lnTo>
                  <a:pt x="39" y="328"/>
                </a:lnTo>
                <a:lnTo>
                  <a:pt x="39" y="328"/>
                </a:lnTo>
                <a:lnTo>
                  <a:pt x="25" y="376"/>
                </a:lnTo>
                <a:lnTo>
                  <a:pt x="18" y="404"/>
                </a:lnTo>
                <a:lnTo>
                  <a:pt x="16" y="415"/>
                </a:lnTo>
                <a:lnTo>
                  <a:pt x="16" y="421"/>
                </a:lnTo>
                <a:lnTo>
                  <a:pt x="16" y="421"/>
                </a:lnTo>
                <a:lnTo>
                  <a:pt x="18" y="427"/>
                </a:lnTo>
                <a:lnTo>
                  <a:pt x="21" y="431"/>
                </a:lnTo>
                <a:lnTo>
                  <a:pt x="24" y="435"/>
                </a:lnTo>
                <a:lnTo>
                  <a:pt x="24" y="435"/>
                </a:lnTo>
                <a:lnTo>
                  <a:pt x="23" y="513"/>
                </a:lnTo>
                <a:lnTo>
                  <a:pt x="23" y="513"/>
                </a:lnTo>
                <a:lnTo>
                  <a:pt x="23" y="530"/>
                </a:lnTo>
                <a:lnTo>
                  <a:pt x="24" y="546"/>
                </a:lnTo>
                <a:lnTo>
                  <a:pt x="27" y="564"/>
                </a:lnTo>
                <a:lnTo>
                  <a:pt x="21" y="579"/>
                </a:lnTo>
                <a:lnTo>
                  <a:pt x="21" y="579"/>
                </a:lnTo>
                <a:lnTo>
                  <a:pt x="18" y="582"/>
                </a:lnTo>
                <a:lnTo>
                  <a:pt x="11" y="594"/>
                </a:lnTo>
                <a:lnTo>
                  <a:pt x="11" y="594"/>
                </a:lnTo>
                <a:lnTo>
                  <a:pt x="9" y="599"/>
                </a:lnTo>
                <a:lnTo>
                  <a:pt x="6" y="606"/>
                </a:lnTo>
                <a:lnTo>
                  <a:pt x="4" y="624"/>
                </a:lnTo>
                <a:lnTo>
                  <a:pt x="2" y="645"/>
                </a:lnTo>
                <a:lnTo>
                  <a:pt x="0" y="662"/>
                </a:lnTo>
                <a:lnTo>
                  <a:pt x="0" y="662"/>
                </a:lnTo>
                <a:lnTo>
                  <a:pt x="2" y="679"/>
                </a:lnTo>
                <a:lnTo>
                  <a:pt x="4" y="694"/>
                </a:lnTo>
                <a:lnTo>
                  <a:pt x="8" y="707"/>
                </a:lnTo>
                <a:lnTo>
                  <a:pt x="11" y="716"/>
                </a:lnTo>
                <a:lnTo>
                  <a:pt x="11" y="716"/>
                </a:lnTo>
                <a:lnTo>
                  <a:pt x="15" y="722"/>
                </a:lnTo>
                <a:lnTo>
                  <a:pt x="18" y="725"/>
                </a:lnTo>
                <a:lnTo>
                  <a:pt x="23" y="728"/>
                </a:lnTo>
                <a:lnTo>
                  <a:pt x="25" y="728"/>
                </a:lnTo>
                <a:lnTo>
                  <a:pt x="28" y="726"/>
                </a:lnTo>
                <a:lnTo>
                  <a:pt x="28" y="726"/>
                </a:lnTo>
                <a:lnTo>
                  <a:pt x="35" y="723"/>
                </a:lnTo>
                <a:lnTo>
                  <a:pt x="36" y="723"/>
                </a:lnTo>
                <a:lnTo>
                  <a:pt x="36" y="723"/>
                </a:lnTo>
                <a:lnTo>
                  <a:pt x="39" y="723"/>
                </a:lnTo>
                <a:lnTo>
                  <a:pt x="47" y="723"/>
                </a:lnTo>
                <a:lnTo>
                  <a:pt x="47" y="723"/>
                </a:lnTo>
                <a:lnTo>
                  <a:pt x="59" y="722"/>
                </a:lnTo>
                <a:lnTo>
                  <a:pt x="62" y="721"/>
                </a:lnTo>
                <a:lnTo>
                  <a:pt x="64" y="719"/>
                </a:lnTo>
                <a:lnTo>
                  <a:pt x="73" y="719"/>
                </a:lnTo>
                <a:lnTo>
                  <a:pt x="73" y="719"/>
                </a:lnTo>
                <a:lnTo>
                  <a:pt x="76" y="771"/>
                </a:lnTo>
                <a:lnTo>
                  <a:pt x="78" y="811"/>
                </a:lnTo>
                <a:lnTo>
                  <a:pt x="78" y="840"/>
                </a:lnTo>
                <a:lnTo>
                  <a:pt x="78" y="840"/>
                </a:lnTo>
                <a:lnTo>
                  <a:pt x="78" y="854"/>
                </a:lnTo>
                <a:lnTo>
                  <a:pt x="78" y="863"/>
                </a:lnTo>
                <a:lnTo>
                  <a:pt x="76" y="874"/>
                </a:lnTo>
                <a:lnTo>
                  <a:pt x="71" y="896"/>
                </a:lnTo>
                <a:lnTo>
                  <a:pt x="71" y="896"/>
                </a:lnTo>
                <a:lnTo>
                  <a:pt x="64" y="929"/>
                </a:lnTo>
                <a:lnTo>
                  <a:pt x="56" y="969"/>
                </a:lnTo>
                <a:lnTo>
                  <a:pt x="51" y="1009"/>
                </a:lnTo>
                <a:lnTo>
                  <a:pt x="49" y="1027"/>
                </a:lnTo>
                <a:lnTo>
                  <a:pt x="48" y="1044"/>
                </a:lnTo>
                <a:lnTo>
                  <a:pt x="48" y="1044"/>
                </a:lnTo>
                <a:lnTo>
                  <a:pt x="51" y="1061"/>
                </a:lnTo>
                <a:lnTo>
                  <a:pt x="54" y="1081"/>
                </a:lnTo>
                <a:lnTo>
                  <a:pt x="59" y="1102"/>
                </a:lnTo>
                <a:lnTo>
                  <a:pt x="65" y="1125"/>
                </a:lnTo>
                <a:lnTo>
                  <a:pt x="76" y="1163"/>
                </a:lnTo>
                <a:lnTo>
                  <a:pt x="78" y="1179"/>
                </a:lnTo>
                <a:lnTo>
                  <a:pt x="79" y="1187"/>
                </a:lnTo>
                <a:lnTo>
                  <a:pt x="79" y="1187"/>
                </a:lnTo>
                <a:lnTo>
                  <a:pt x="78" y="1197"/>
                </a:lnTo>
                <a:lnTo>
                  <a:pt x="77" y="1201"/>
                </a:lnTo>
                <a:lnTo>
                  <a:pt x="76" y="1204"/>
                </a:lnTo>
                <a:lnTo>
                  <a:pt x="74" y="1205"/>
                </a:lnTo>
                <a:lnTo>
                  <a:pt x="74" y="1205"/>
                </a:lnTo>
                <a:lnTo>
                  <a:pt x="72" y="1207"/>
                </a:lnTo>
                <a:lnTo>
                  <a:pt x="71" y="1211"/>
                </a:lnTo>
                <a:lnTo>
                  <a:pt x="70" y="1217"/>
                </a:lnTo>
                <a:lnTo>
                  <a:pt x="70" y="1217"/>
                </a:lnTo>
                <a:lnTo>
                  <a:pt x="66" y="1237"/>
                </a:lnTo>
                <a:lnTo>
                  <a:pt x="66" y="1249"/>
                </a:lnTo>
                <a:lnTo>
                  <a:pt x="66" y="1255"/>
                </a:lnTo>
                <a:lnTo>
                  <a:pt x="67" y="1260"/>
                </a:lnTo>
                <a:lnTo>
                  <a:pt x="67" y="1260"/>
                </a:lnTo>
                <a:lnTo>
                  <a:pt x="71" y="1263"/>
                </a:lnTo>
                <a:lnTo>
                  <a:pt x="76" y="1266"/>
                </a:lnTo>
                <a:lnTo>
                  <a:pt x="80" y="1267"/>
                </a:lnTo>
                <a:lnTo>
                  <a:pt x="88" y="1267"/>
                </a:lnTo>
                <a:lnTo>
                  <a:pt x="99" y="1266"/>
                </a:lnTo>
                <a:lnTo>
                  <a:pt x="107" y="1265"/>
                </a:lnTo>
                <a:lnTo>
                  <a:pt x="107" y="1265"/>
                </a:lnTo>
                <a:lnTo>
                  <a:pt x="121" y="1263"/>
                </a:lnTo>
                <a:lnTo>
                  <a:pt x="145" y="1261"/>
                </a:lnTo>
                <a:lnTo>
                  <a:pt x="170" y="1260"/>
                </a:lnTo>
                <a:lnTo>
                  <a:pt x="187" y="1260"/>
                </a:lnTo>
                <a:lnTo>
                  <a:pt x="187" y="1260"/>
                </a:lnTo>
                <a:lnTo>
                  <a:pt x="197" y="1259"/>
                </a:lnTo>
                <a:lnTo>
                  <a:pt x="210" y="1256"/>
                </a:lnTo>
                <a:lnTo>
                  <a:pt x="225" y="1252"/>
                </a:lnTo>
                <a:lnTo>
                  <a:pt x="230" y="1249"/>
                </a:lnTo>
                <a:lnTo>
                  <a:pt x="234" y="1246"/>
                </a:lnTo>
                <a:lnTo>
                  <a:pt x="234" y="1246"/>
                </a:lnTo>
                <a:lnTo>
                  <a:pt x="241" y="1240"/>
                </a:lnTo>
                <a:lnTo>
                  <a:pt x="246" y="1235"/>
                </a:lnTo>
                <a:lnTo>
                  <a:pt x="249" y="1230"/>
                </a:lnTo>
                <a:lnTo>
                  <a:pt x="250" y="1229"/>
                </a:lnTo>
                <a:lnTo>
                  <a:pt x="249" y="1227"/>
                </a:lnTo>
                <a:lnTo>
                  <a:pt x="249" y="1227"/>
                </a:lnTo>
                <a:lnTo>
                  <a:pt x="245" y="1225"/>
                </a:lnTo>
                <a:lnTo>
                  <a:pt x="238" y="1222"/>
                </a:lnTo>
                <a:lnTo>
                  <a:pt x="218" y="1216"/>
                </a:lnTo>
                <a:lnTo>
                  <a:pt x="190" y="1207"/>
                </a:lnTo>
                <a:lnTo>
                  <a:pt x="190" y="1207"/>
                </a:lnTo>
                <a:lnTo>
                  <a:pt x="183" y="1203"/>
                </a:lnTo>
                <a:lnTo>
                  <a:pt x="172" y="1194"/>
                </a:lnTo>
                <a:lnTo>
                  <a:pt x="172" y="1194"/>
                </a:lnTo>
                <a:lnTo>
                  <a:pt x="163" y="1188"/>
                </a:lnTo>
                <a:lnTo>
                  <a:pt x="157" y="1186"/>
                </a:lnTo>
                <a:lnTo>
                  <a:pt x="157" y="1186"/>
                </a:lnTo>
                <a:lnTo>
                  <a:pt x="158" y="1178"/>
                </a:lnTo>
                <a:lnTo>
                  <a:pt x="158" y="1173"/>
                </a:lnTo>
                <a:lnTo>
                  <a:pt x="157" y="1170"/>
                </a:lnTo>
                <a:lnTo>
                  <a:pt x="156" y="1168"/>
                </a:lnTo>
                <a:lnTo>
                  <a:pt x="156" y="1168"/>
                </a:lnTo>
                <a:lnTo>
                  <a:pt x="150" y="1166"/>
                </a:lnTo>
                <a:lnTo>
                  <a:pt x="148" y="1164"/>
                </a:lnTo>
                <a:lnTo>
                  <a:pt x="141" y="1164"/>
                </a:lnTo>
                <a:lnTo>
                  <a:pt x="141" y="1164"/>
                </a:lnTo>
                <a:lnTo>
                  <a:pt x="138" y="1125"/>
                </a:lnTo>
                <a:lnTo>
                  <a:pt x="135" y="1089"/>
                </a:lnTo>
                <a:lnTo>
                  <a:pt x="135" y="1055"/>
                </a:lnTo>
                <a:lnTo>
                  <a:pt x="135" y="1055"/>
                </a:lnTo>
                <a:lnTo>
                  <a:pt x="135" y="1038"/>
                </a:lnTo>
                <a:lnTo>
                  <a:pt x="138" y="1021"/>
                </a:lnTo>
                <a:lnTo>
                  <a:pt x="142" y="987"/>
                </a:lnTo>
                <a:lnTo>
                  <a:pt x="150" y="959"/>
                </a:lnTo>
                <a:lnTo>
                  <a:pt x="153" y="944"/>
                </a:lnTo>
                <a:lnTo>
                  <a:pt x="153" y="944"/>
                </a:lnTo>
                <a:lnTo>
                  <a:pt x="158" y="938"/>
                </a:lnTo>
                <a:lnTo>
                  <a:pt x="164" y="931"/>
                </a:lnTo>
                <a:lnTo>
                  <a:pt x="170" y="923"/>
                </a:lnTo>
                <a:lnTo>
                  <a:pt x="171" y="920"/>
                </a:lnTo>
                <a:lnTo>
                  <a:pt x="172" y="916"/>
                </a:lnTo>
                <a:lnTo>
                  <a:pt x="172" y="916"/>
                </a:lnTo>
                <a:lnTo>
                  <a:pt x="177" y="902"/>
                </a:lnTo>
                <a:lnTo>
                  <a:pt x="185" y="879"/>
                </a:lnTo>
                <a:lnTo>
                  <a:pt x="197" y="849"/>
                </a:lnTo>
                <a:lnTo>
                  <a:pt x="197" y="849"/>
                </a:lnTo>
                <a:lnTo>
                  <a:pt x="204" y="857"/>
                </a:lnTo>
                <a:lnTo>
                  <a:pt x="210" y="865"/>
                </a:lnTo>
                <a:lnTo>
                  <a:pt x="213" y="870"/>
                </a:lnTo>
                <a:lnTo>
                  <a:pt x="214" y="874"/>
                </a:lnTo>
                <a:lnTo>
                  <a:pt x="214" y="874"/>
                </a:lnTo>
                <a:lnTo>
                  <a:pt x="215" y="879"/>
                </a:lnTo>
                <a:lnTo>
                  <a:pt x="218" y="884"/>
                </a:lnTo>
                <a:lnTo>
                  <a:pt x="224" y="894"/>
                </a:lnTo>
                <a:lnTo>
                  <a:pt x="226" y="898"/>
                </a:lnTo>
                <a:lnTo>
                  <a:pt x="227" y="903"/>
                </a:lnTo>
                <a:lnTo>
                  <a:pt x="227" y="909"/>
                </a:lnTo>
                <a:lnTo>
                  <a:pt x="226" y="915"/>
                </a:lnTo>
                <a:lnTo>
                  <a:pt x="226" y="915"/>
                </a:lnTo>
                <a:lnTo>
                  <a:pt x="221" y="927"/>
                </a:lnTo>
                <a:lnTo>
                  <a:pt x="218" y="938"/>
                </a:lnTo>
                <a:lnTo>
                  <a:pt x="216" y="947"/>
                </a:lnTo>
                <a:lnTo>
                  <a:pt x="216" y="951"/>
                </a:lnTo>
                <a:lnTo>
                  <a:pt x="218" y="952"/>
                </a:lnTo>
                <a:lnTo>
                  <a:pt x="218" y="952"/>
                </a:lnTo>
                <a:lnTo>
                  <a:pt x="221" y="956"/>
                </a:lnTo>
                <a:lnTo>
                  <a:pt x="225" y="959"/>
                </a:lnTo>
                <a:lnTo>
                  <a:pt x="231" y="963"/>
                </a:lnTo>
                <a:lnTo>
                  <a:pt x="231" y="963"/>
                </a:lnTo>
                <a:lnTo>
                  <a:pt x="231" y="972"/>
                </a:lnTo>
                <a:lnTo>
                  <a:pt x="231" y="995"/>
                </a:lnTo>
                <a:lnTo>
                  <a:pt x="232" y="1009"/>
                </a:lnTo>
                <a:lnTo>
                  <a:pt x="234" y="1024"/>
                </a:lnTo>
                <a:lnTo>
                  <a:pt x="238" y="1039"/>
                </a:lnTo>
                <a:lnTo>
                  <a:pt x="244" y="1052"/>
                </a:lnTo>
                <a:lnTo>
                  <a:pt x="244" y="1052"/>
                </a:lnTo>
                <a:lnTo>
                  <a:pt x="257" y="1081"/>
                </a:lnTo>
                <a:lnTo>
                  <a:pt x="271" y="1111"/>
                </a:lnTo>
                <a:lnTo>
                  <a:pt x="282" y="1137"/>
                </a:lnTo>
                <a:lnTo>
                  <a:pt x="286" y="1148"/>
                </a:lnTo>
                <a:lnTo>
                  <a:pt x="288" y="1156"/>
                </a:lnTo>
                <a:lnTo>
                  <a:pt x="288" y="1156"/>
                </a:lnTo>
                <a:lnTo>
                  <a:pt x="296" y="1198"/>
                </a:lnTo>
                <a:lnTo>
                  <a:pt x="296" y="1198"/>
                </a:lnTo>
                <a:lnTo>
                  <a:pt x="295" y="1199"/>
                </a:lnTo>
                <a:lnTo>
                  <a:pt x="293" y="1201"/>
                </a:lnTo>
                <a:lnTo>
                  <a:pt x="292" y="1206"/>
                </a:lnTo>
                <a:lnTo>
                  <a:pt x="292" y="1206"/>
                </a:lnTo>
                <a:lnTo>
                  <a:pt x="290" y="1216"/>
                </a:lnTo>
                <a:lnTo>
                  <a:pt x="292" y="1231"/>
                </a:lnTo>
                <a:lnTo>
                  <a:pt x="293" y="1246"/>
                </a:lnTo>
                <a:lnTo>
                  <a:pt x="295" y="1256"/>
                </a:lnTo>
                <a:lnTo>
                  <a:pt x="295" y="1256"/>
                </a:lnTo>
                <a:lnTo>
                  <a:pt x="296" y="1259"/>
                </a:lnTo>
                <a:lnTo>
                  <a:pt x="300" y="1261"/>
                </a:lnTo>
                <a:lnTo>
                  <a:pt x="307" y="1265"/>
                </a:lnTo>
                <a:lnTo>
                  <a:pt x="318" y="1268"/>
                </a:lnTo>
                <a:lnTo>
                  <a:pt x="318" y="1268"/>
                </a:lnTo>
                <a:lnTo>
                  <a:pt x="412" y="1265"/>
                </a:lnTo>
                <a:lnTo>
                  <a:pt x="412" y="1265"/>
                </a:lnTo>
                <a:lnTo>
                  <a:pt x="430" y="1262"/>
                </a:lnTo>
                <a:lnTo>
                  <a:pt x="454" y="1256"/>
                </a:lnTo>
                <a:lnTo>
                  <a:pt x="474" y="1250"/>
                </a:lnTo>
                <a:lnTo>
                  <a:pt x="486" y="1246"/>
                </a:lnTo>
                <a:lnTo>
                  <a:pt x="486" y="1246"/>
                </a:lnTo>
                <a:lnTo>
                  <a:pt x="491" y="1241"/>
                </a:lnTo>
                <a:lnTo>
                  <a:pt x="496" y="1232"/>
                </a:lnTo>
                <a:lnTo>
                  <a:pt x="497" y="1228"/>
                </a:lnTo>
                <a:lnTo>
                  <a:pt x="498" y="1223"/>
                </a:lnTo>
                <a:lnTo>
                  <a:pt x="496" y="1218"/>
                </a:lnTo>
                <a:lnTo>
                  <a:pt x="493" y="1215"/>
                </a:lnTo>
                <a:lnTo>
                  <a:pt x="493" y="1215"/>
                </a:lnTo>
                <a:lnTo>
                  <a:pt x="486" y="1210"/>
                </a:lnTo>
                <a:lnTo>
                  <a:pt x="480" y="1207"/>
                </a:lnTo>
                <a:lnTo>
                  <a:pt x="474" y="1206"/>
                </a:lnTo>
                <a:lnTo>
                  <a:pt x="466" y="1206"/>
                </a:lnTo>
                <a:lnTo>
                  <a:pt x="466" y="1206"/>
                </a:lnTo>
                <a:lnTo>
                  <a:pt x="443" y="1207"/>
                </a:lnTo>
                <a:lnTo>
                  <a:pt x="443" y="1207"/>
                </a:lnTo>
                <a:lnTo>
                  <a:pt x="438" y="1205"/>
                </a:lnTo>
                <a:lnTo>
                  <a:pt x="429" y="1199"/>
                </a:lnTo>
                <a:lnTo>
                  <a:pt x="429" y="1199"/>
                </a:lnTo>
                <a:lnTo>
                  <a:pt x="425" y="1197"/>
                </a:lnTo>
                <a:lnTo>
                  <a:pt x="423" y="1195"/>
                </a:lnTo>
                <a:lnTo>
                  <a:pt x="417" y="1194"/>
                </a:lnTo>
                <a:lnTo>
                  <a:pt x="417" y="1194"/>
                </a:lnTo>
                <a:lnTo>
                  <a:pt x="413" y="1193"/>
                </a:lnTo>
                <a:lnTo>
                  <a:pt x="411" y="1191"/>
                </a:lnTo>
                <a:lnTo>
                  <a:pt x="405" y="1186"/>
                </a:lnTo>
                <a:lnTo>
                  <a:pt x="397" y="1176"/>
                </a:lnTo>
                <a:lnTo>
                  <a:pt x="397" y="1176"/>
                </a:lnTo>
                <a:lnTo>
                  <a:pt x="394" y="1174"/>
                </a:lnTo>
                <a:lnTo>
                  <a:pt x="394" y="1172"/>
                </a:lnTo>
                <a:lnTo>
                  <a:pt x="393" y="1169"/>
                </a:lnTo>
                <a:lnTo>
                  <a:pt x="389" y="1168"/>
                </a:lnTo>
                <a:lnTo>
                  <a:pt x="389" y="1168"/>
                </a:lnTo>
                <a:lnTo>
                  <a:pt x="385" y="1168"/>
                </a:lnTo>
                <a:lnTo>
                  <a:pt x="380" y="1168"/>
                </a:lnTo>
                <a:lnTo>
                  <a:pt x="378" y="1169"/>
                </a:lnTo>
                <a:lnTo>
                  <a:pt x="376" y="1172"/>
                </a:lnTo>
                <a:lnTo>
                  <a:pt x="376" y="1172"/>
                </a:lnTo>
                <a:lnTo>
                  <a:pt x="373" y="1178"/>
                </a:lnTo>
                <a:lnTo>
                  <a:pt x="370" y="1179"/>
                </a:lnTo>
                <a:lnTo>
                  <a:pt x="369" y="1179"/>
                </a:lnTo>
                <a:lnTo>
                  <a:pt x="369" y="1179"/>
                </a:lnTo>
                <a:lnTo>
                  <a:pt x="369" y="1179"/>
                </a:lnTo>
                <a:lnTo>
                  <a:pt x="361" y="1157"/>
                </a:lnTo>
                <a:lnTo>
                  <a:pt x="352" y="1137"/>
                </a:lnTo>
                <a:lnTo>
                  <a:pt x="343" y="1111"/>
                </a:lnTo>
                <a:lnTo>
                  <a:pt x="343" y="1111"/>
                </a:lnTo>
                <a:lnTo>
                  <a:pt x="339" y="1095"/>
                </a:lnTo>
                <a:lnTo>
                  <a:pt x="335" y="1074"/>
                </a:lnTo>
                <a:lnTo>
                  <a:pt x="329" y="1028"/>
                </a:lnTo>
                <a:lnTo>
                  <a:pt x="324" y="990"/>
                </a:lnTo>
                <a:lnTo>
                  <a:pt x="323" y="974"/>
                </a:lnTo>
                <a:lnTo>
                  <a:pt x="323" y="974"/>
                </a:lnTo>
                <a:lnTo>
                  <a:pt x="324" y="972"/>
                </a:lnTo>
                <a:lnTo>
                  <a:pt x="325" y="970"/>
                </a:lnTo>
                <a:lnTo>
                  <a:pt x="326" y="966"/>
                </a:lnTo>
                <a:lnTo>
                  <a:pt x="326" y="963"/>
                </a:lnTo>
                <a:lnTo>
                  <a:pt x="326" y="963"/>
                </a:lnTo>
                <a:lnTo>
                  <a:pt x="318" y="939"/>
                </a:lnTo>
                <a:lnTo>
                  <a:pt x="318" y="939"/>
                </a:lnTo>
                <a:lnTo>
                  <a:pt x="317" y="911"/>
                </a:lnTo>
                <a:lnTo>
                  <a:pt x="317" y="891"/>
                </a:lnTo>
                <a:lnTo>
                  <a:pt x="315" y="877"/>
                </a:lnTo>
                <a:lnTo>
                  <a:pt x="315" y="877"/>
                </a:lnTo>
                <a:lnTo>
                  <a:pt x="314" y="861"/>
                </a:lnTo>
                <a:lnTo>
                  <a:pt x="313" y="840"/>
                </a:lnTo>
                <a:lnTo>
                  <a:pt x="312" y="809"/>
                </a:lnTo>
                <a:lnTo>
                  <a:pt x="312" y="809"/>
                </a:lnTo>
                <a:lnTo>
                  <a:pt x="310" y="762"/>
                </a:lnTo>
                <a:lnTo>
                  <a:pt x="307" y="718"/>
                </a:lnTo>
                <a:lnTo>
                  <a:pt x="307" y="718"/>
                </a:lnTo>
                <a:lnTo>
                  <a:pt x="295" y="675"/>
                </a:lnTo>
                <a:lnTo>
                  <a:pt x="287" y="645"/>
                </a:lnTo>
                <a:lnTo>
                  <a:pt x="283" y="631"/>
                </a:lnTo>
                <a:lnTo>
                  <a:pt x="283" y="631"/>
                </a:lnTo>
                <a:lnTo>
                  <a:pt x="282" y="621"/>
                </a:lnTo>
                <a:lnTo>
                  <a:pt x="281" y="601"/>
                </a:lnTo>
                <a:lnTo>
                  <a:pt x="280" y="571"/>
                </a:lnTo>
                <a:lnTo>
                  <a:pt x="280" y="571"/>
                </a:lnTo>
                <a:lnTo>
                  <a:pt x="288" y="579"/>
                </a:lnTo>
                <a:lnTo>
                  <a:pt x="294" y="586"/>
                </a:lnTo>
                <a:lnTo>
                  <a:pt x="296" y="590"/>
                </a:lnTo>
                <a:lnTo>
                  <a:pt x="296" y="590"/>
                </a:lnTo>
                <a:lnTo>
                  <a:pt x="304" y="601"/>
                </a:lnTo>
                <a:lnTo>
                  <a:pt x="318" y="620"/>
                </a:lnTo>
                <a:lnTo>
                  <a:pt x="332" y="642"/>
                </a:lnTo>
                <a:lnTo>
                  <a:pt x="336" y="651"/>
                </a:lnTo>
                <a:lnTo>
                  <a:pt x="338" y="657"/>
                </a:lnTo>
                <a:lnTo>
                  <a:pt x="338" y="657"/>
                </a:lnTo>
                <a:lnTo>
                  <a:pt x="339" y="680"/>
                </a:lnTo>
                <a:lnTo>
                  <a:pt x="339" y="691"/>
                </a:lnTo>
                <a:lnTo>
                  <a:pt x="339" y="694"/>
                </a:lnTo>
                <a:lnTo>
                  <a:pt x="338" y="697"/>
                </a:lnTo>
                <a:lnTo>
                  <a:pt x="338" y="697"/>
                </a:lnTo>
                <a:lnTo>
                  <a:pt x="336" y="703"/>
                </a:lnTo>
                <a:lnTo>
                  <a:pt x="335" y="711"/>
                </a:lnTo>
                <a:lnTo>
                  <a:pt x="335" y="718"/>
                </a:lnTo>
                <a:lnTo>
                  <a:pt x="336" y="721"/>
                </a:lnTo>
                <a:lnTo>
                  <a:pt x="336" y="722"/>
                </a:lnTo>
                <a:lnTo>
                  <a:pt x="345" y="722"/>
                </a:lnTo>
                <a:lnTo>
                  <a:pt x="345" y="722"/>
                </a:lnTo>
                <a:lnTo>
                  <a:pt x="344" y="726"/>
                </a:lnTo>
                <a:lnTo>
                  <a:pt x="344" y="729"/>
                </a:lnTo>
                <a:lnTo>
                  <a:pt x="344" y="730"/>
                </a:lnTo>
                <a:lnTo>
                  <a:pt x="345" y="730"/>
                </a:lnTo>
                <a:lnTo>
                  <a:pt x="345" y="730"/>
                </a:lnTo>
                <a:lnTo>
                  <a:pt x="349" y="730"/>
                </a:lnTo>
                <a:lnTo>
                  <a:pt x="350" y="730"/>
                </a:lnTo>
                <a:lnTo>
                  <a:pt x="350" y="730"/>
                </a:lnTo>
                <a:lnTo>
                  <a:pt x="349" y="736"/>
                </a:lnTo>
                <a:lnTo>
                  <a:pt x="349" y="740"/>
                </a:lnTo>
                <a:lnTo>
                  <a:pt x="350" y="743"/>
                </a:lnTo>
                <a:lnTo>
                  <a:pt x="350" y="743"/>
                </a:lnTo>
                <a:lnTo>
                  <a:pt x="351" y="746"/>
                </a:lnTo>
                <a:lnTo>
                  <a:pt x="351" y="748"/>
                </a:lnTo>
                <a:lnTo>
                  <a:pt x="352" y="749"/>
                </a:lnTo>
                <a:lnTo>
                  <a:pt x="357" y="750"/>
                </a:lnTo>
                <a:lnTo>
                  <a:pt x="357" y="750"/>
                </a:lnTo>
                <a:lnTo>
                  <a:pt x="366" y="753"/>
                </a:lnTo>
                <a:lnTo>
                  <a:pt x="378" y="754"/>
                </a:lnTo>
                <a:lnTo>
                  <a:pt x="378" y="754"/>
                </a:lnTo>
                <a:lnTo>
                  <a:pt x="378" y="755"/>
                </a:lnTo>
                <a:lnTo>
                  <a:pt x="379" y="758"/>
                </a:lnTo>
                <a:lnTo>
                  <a:pt x="381" y="759"/>
                </a:lnTo>
                <a:lnTo>
                  <a:pt x="386" y="758"/>
                </a:lnTo>
                <a:lnTo>
                  <a:pt x="386" y="758"/>
                </a:lnTo>
                <a:lnTo>
                  <a:pt x="392" y="754"/>
                </a:lnTo>
                <a:lnTo>
                  <a:pt x="399" y="749"/>
                </a:lnTo>
                <a:lnTo>
                  <a:pt x="404" y="742"/>
                </a:lnTo>
                <a:lnTo>
                  <a:pt x="407" y="735"/>
                </a:lnTo>
                <a:lnTo>
                  <a:pt x="407" y="735"/>
                </a:lnTo>
                <a:lnTo>
                  <a:pt x="407" y="728"/>
                </a:lnTo>
                <a:lnTo>
                  <a:pt x="405" y="718"/>
                </a:lnTo>
                <a:lnTo>
                  <a:pt x="400" y="705"/>
                </a:lnTo>
                <a:lnTo>
                  <a:pt x="392" y="685"/>
                </a:lnTo>
                <a:lnTo>
                  <a:pt x="392" y="685"/>
                </a:lnTo>
                <a:lnTo>
                  <a:pt x="366" y="629"/>
                </a:lnTo>
                <a:lnTo>
                  <a:pt x="333" y="552"/>
                </a:lnTo>
                <a:lnTo>
                  <a:pt x="333" y="552"/>
                </a:lnTo>
                <a:lnTo>
                  <a:pt x="335" y="549"/>
                </a:lnTo>
                <a:lnTo>
                  <a:pt x="336" y="544"/>
                </a:lnTo>
                <a:lnTo>
                  <a:pt x="335" y="540"/>
                </a:lnTo>
                <a:lnTo>
                  <a:pt x="335" y="540"/>
                </a:lnTo>
                <a:lnTo>
                  <a:pt x="311" y="473"/>
                </a:lnTo>
                <a:lnTo>
                  <a:pt x="295" y="429"/>
                </a:lnTo>
                <a:lnTo>
                  <a:pt x="288" y="408"/>
                </a:lnTo>
                <a:lnTo>
                  <a:pt x="288" y="408"/>
                </a:lnTo>
                <a:lnTo>
                  <a:pt x="287" y="390"/>
                </a:lnTo>
                <a:lnTo>
                  <a:pt x="287" y="390"/>
                </a:lnTo>
                <a:lnTo>
                  <a:pt x="293" y="388"/>
                </a:lnTo>
                <a:lnTo>
                  <a:pt x="298" y="384"/>
                </a:lnTo>
                <a:lnTo>
                  <a:pt x="300" y="382"/>
                </a:lnTo>
                <a:lnTo>
                  <a:pt x="300" y="379"/>
                </a:lnTo>
                <a:lnTo>
                  <a:pt x="300" y="379"/>
                </a:lnTo>
                <a:lnTo>
                  <a:pt x="298" y="355"/>
                </a:lnTo>
                <a:lnTo>
                  <a:pt x="295" y="331"/>
                </a:lnTo>
                <a:lnTo>
                  <a:pt x="295" y="331"/>
                </a:lnTo>
                <a:lnTo>
                  <a:pt x="296" y="321"/>
                </a:lnTo>
                <a:lnTo>
                  <a:pt x="299" y="306"/>
                </a:lnTo>
                <a:lnTo>
                  <a:pt x="302" y="289"/>
                </a:lnTo>
                <a:lnTo>
                  <a:pt x="302" y="289"/>
                </a:lnTo>
                <a:lnTo>
                  <a:pt x="300" y="268"/>
                </a:lnTo>
                <a:lnTo>
                  <a:pt x="299" y="253"/>
                </a:lnTo>
                <a:lnTo>
                  <a:pt x="296" y="247"/>
                </a:lnTo>
                <a:lnTo>
                  <a:pt x="295" y="243"/>
                </a:lnTo>
                <a:lnTo>
                  <a:pt x="295" y="243"/>
                </a:lnTo>
                <a:lnTo>
                  <a:pt x="280" y="225"/>
                </a:lnTo>
                <a:lnTo>
                  <a:pt x="273" y="216"/>
                </a:lnTo>
                <a:lnTo>
                  <a:pt x="269" y="211"/>
                </a:lnTo>
                <a:lnTo>
                  <a:pt x="269" y="211"/>
                </a:lnTo>
                <a:lnTo>
                  <a:pt x="265" y="195"/>
                </a:lnTo>
                <a:lnTo>
                  <a:pt x="273" y="183"/>
                </a:lnTo>
                <a:lnTo>
                  <a:pt x="273" y="183"/>
                </a:lnTo>
                <a:lnTo>
                  <a:pt x="276" y="186"/>
                </a:lnTo>
                <a:lnTo>
                  <a:pt x="283" y="191"/>
                </a:lnTo>
                <a:lnTo>
                  <a:pt x="293" y="197"/>
                </a:lnTo>
                <a:lnTo>
                  <a:pt x="298" y="197"/>
                </a:lnTo>
                <a:lnTo>
                  <a:pt x="302" y="197"/>
                </a:lnTo>
                <a:lnTo>
                  <a:pt x="302" y="197"/>
                </a:lnTo>
                <a:lnTo>
                  <a:pt x="310" y="193"/>
                </a:lnTo>
                <a:lnTo>
                  <a:pt x="315" y="189"/>
                </a:lnTo>
                <a:lnTo>
                  <a:pt x="326" y="181"/>
                </a:lnTo>
                <a:lnTo>
                  <a:pt x="326" y="181"/>
                </a:lnTo>
                <a:lnTo>
                  <a:pt x="347" y="158"/>
                </a:lnTo>
                <a:lnTo>
                  <a:pt x="347" y="158"/>
                </a:lnTo>
                <a:lnTo>
                  <a:pt x="352" y="158"/>
                </a:lnTo>
                <a:lnTo>
                  <a:pt x="356" y="157"/>
                </a:lnTo>
                <a:lnTo>
                  <a:pt x="357" y="156"/>
                </a:lnTo>
                <a:lnTo>
                  <a:pt x="357" y="155"/>
                </a:lnTo>
                <a:lnTo>
                  <a:pt x="357" y="155"/>
                </a:lnTo>
                <a:lnTo>
                  <a:pt x="355" y="150"/>
                </a:lnTo>
                <a:lnTo>
                  <a:pt x="354" y="145"/>
                </a:lnTo>
                <a:lnTo>
                  <a:pt x="354" y="145"/>
                </a:lnTo>
                <a:lnTo>
                  <a:pt x="357" y="139"/>
                </a:lnTo>
                <a:lnTo>
                  <a:pt x="364" y="130"/>
                </a:lnTo>
                <a:lnTo>
                  <a:pt x="374" y="118"/>
                </a:lnTo>
                <a:lnTo>
                  <a:pt x="374" y="118"/>
                </a:lnTo>
                <a:lnTo>
                  <a:pt x="378" y="120"/>
                </a:lnTo>
                <a:lnTo>
                  <a:pt x="386" y="125"/>
                </a:lnTo>
                <a:lnTo>
                  <a:pt x="398" y="131"/>
                </a:lnTo>
                <a:lnTo>
                  <a:pt x="404" y="132"/>
                </a:lnTo>
                <a:lnTo>
                  <a:pt x="411" y="133"/>
                </a:lnTo>
                <a:lnTo>
                  <a:pt x="411" y="133"/>
                </a:lnTo>
                <a:lnTo>
                  <a:pt x="419" y="132"/>
                </a:lnTo>
                <a:lnTo>
                  <a:pt x="424" y="130"/>
                </a:lnTo>
                <a:lnTo>
                  <a:pt x="425" y="127"/>
                </a:lnTo>
                <a:lnTo>
                  <a:pt x="424" y="124"/>
                </a:lnTo>
                <a:lnTo>
                  <a:pt x="424" y="124"/>
                </a:lnTo>
                <a:lnTo>
                  <a:pt x="419" y="117"/>
                </a:lnTo>
                <a:lnTo>
                  <a:pt x="410" y="104"/>
                </a:lnTo>
                <a:lnTo>
                  <a:pt x="397" y="87"/>
                </a:lnTo>
                <a:lnTo>
                  <a:pt x="397" y="87"/>
                </a:lnTo>
                <a:lnTo>
                  <a:pt x="398" y="77"/>
                </a:lnTo>
                <a:lnTo>
                  <a:pt x="401" y="58"/>
                </a:lnTo>
                <a:lnTo>
                  <a:pt x="401" y="47"/>
                </a:lnTo>
                <a:lnTo>
                  <a:pt x="403" y="37"/>
                </a:lnTo>
                <a:lnTo>
                  <a:pt x="401" y="30"/>
                </a:lnTo>
                <a:lnTo>
                  <a:pt x="400" y="26"/>
                </a:lnTo>
                <a:lnTo>
                  <a:pt x="398" y="25"/>
                </a:lnTo>
                <a:lnTo>
                  <a:pt x="398" y="25"/>
                </a:lnTo>
                <a:lnTo>
                  <a:pt x="391" y="20"/>
                </a:lnTo>
                <a:lnTo>
                  <a:pt x="382" y="16"/>
                </a:lnTo>
                <a:lnTo>
                  <a:pt x="374" y="14"/>
                </a:lnTo>
                <a:lnTo>
                  <a:pt x="366" y="10"/>
                </a:lnTo>
                <a:lnTo>
                  <a:pt x="366" y="10"/>
                </a:lnTo>
                <a:lnTo>
                  <a:pt x="354" y="3"/>
                </a:lnTo>
                <a:lnTo>
                  <a:pt x="349" y="1"/>
                </a:lnTo>
                <a:lnTo>
                  <a:pt x="345" y="0"/>
                </a:lnTo>
                <a:lnTo>
                  <a:pt x="345" y="0"/>
                </a:lnTo>
                <a:lnTo>
                  <a:pt x="339" y="0"/>
                </a:lnTo>
                <a:lnTo>
                  <a:pt x="333" y="1"/>
                </a:lnTo>
                <a:lnTo>
                  <a:pt x="325" y="2"/>
                </a:lnTo>
                <a:lnTo>
                  <a:pt x="315" y="2"/>
                </a:lnTo>
                <a:lnTo>
                  <a:pt x="315" y="2"/>
                </a:lnTo>
                <a:lnTo>
                  <a:pt x="304" y="1"/>
                </a:lnTo>
                <a:lnTo>
                  <a:pt x="299" y="2"/>
                </a:lnTo>
                <a:lnTo>
                  <a:pt x="295" y="3"/>
                </a:lnTo>
                <a:lnTo>
                  <a:pt x="295" y="3"/>
                </a:lnTo>
                <a:lnTo>
                  <a:pt x="287" y="6"/>
                </a:lnTo>
                <a:lnTo>
                  <a:pt x="283" y="7"/>
                </a:lnTo>
                <a:lnTo>
                  <a:pt x="277" y="10"/>
                </a:lnTo>
                <a:lnTo>
                  <a:pt x="277" y="10"/>
                </a:lnTo>
                <a:lnTo>
                  <a:pt x="273" y="15"/>
                </a:lnTo>
                <a:lnTo>
                  <a:pt x="269" y="20"/>
                </a:lnTo>
                <a:lnTo>
                  <a:pt x="262" y="30"/>
                </a:lnTo>
                <a:lnTo>
                  <a:pt x="262" y="30"/>
                </a:lnTo>
                <a:lnTo>
                  <a:pt x="258" y="38"/>
                </a:lnTo>
                <a:lnTo>
                  <a:pt x="253" y="49"/>
                </a:lnTo>
                <a:lnTo>
                  <a:pt x="249" y="64"/>
                </a:lnTo>
                <a:lnTo>
                  <a:pt x="252" y="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14ED292D-F910-4817-9380-0B0CBE7EA78E}"/>
              </a:ext>
            </a:extLst>
          </p:cNvPr>
          <p:cNvSpPr>
            <a:spLocks noEditPoints="1"/>
          </p:cNvSpPr>
          <p:nvPr/>
        </p:nvSpPr>
        <p:spPr bwMode="auto">
          <a:xfrm>
            <a:off x="6420931" y="751452"/>
            <a:ext cx="803148" cy="1712689"/>
          </a:xfrm>
          <a:custGeom>
            <a:avLst/>
            <a:gdLst>
              <a:gd name="T0" fmla="*/ 503 w 619"/>
              <a:gd name="T1" fmla="*/ 292 h 1320"/>
              <a:gd name="T2" fmla="*/ 401 w 619"/>
              <a:gd name="T3" fmla="*/ 219 h 1320"/>
              <a:gd name="T4" fmla="*/ 384 w 619"/>
              <a:gd name="T5" fmla="*/ 190 h 1320"/>
              <a:gd name="T6" fmla="*/ 402 w 619"/>
              <a:gd name="T7" fmla="*/ 171 h 1320"/>
              <a:gd name="T8" fmla="*/ 418 w 619"/>
              <a:gd name="T9" fmla="*/ 148 h 1320"/>
              <a:gd name="T10" fmla="*/ 408 w 619"/>
              <a:gd name="T11" fmla="*/ 103 h 1320"/>
              <a:gd name="T12" fmla="*/ 457 w 619"/>
              <a:gd name="T13" fmla="*/ 56 h 1320"/>
              <a:gd name="T14" fmla="*/ 400 w 619"/>
              <a:gd name="T15" fmla="*/ 51 h 1320"/>
              <a:gd name="T16" fmla="*/ 359 w 619"/>
              <a:gd name="T17" fmla="*/ 0 h 1320"/>
              <a:gd name="T18" fmla="*/ 272 w 619"/>
              <a:gd name="T19" fmla="*/ 47 h 1320"/>
              <a:gd name="T20" fmla="*/ 260 w 619"/>
              <a:gd name="T21" fmla="*/ 103 h 1320"/>
              <a:gd name="T22" fmla="*/ 258 w 619"/>
              <a:gd name="T23" fmla="*/ 183 h 1320"/>
              <a:gd name="T24" fmla="*/ 141 w 619"/>
              <a:gd name="T25" fmla="*/ 261 h 1320"/>
              <a:gd name="T26" fmla="*/ 86 w 619"/>
              <a:gd name="T27" fmla="*/ 400 h 1320"/>
              <a:gd name="T28" fmla="*/ 69 w 619"/>
              <a:gd name="T29" fmla="*/ 613 h 1320"/>
              <a:gd name="T30" fmla="*/ 93 w 619"/>
              <a:gd name="T31" fmla="*/ 702 h 1320"/>
              <a:gd name="T32" fmla="*/ 129 w 619"/>
              <a:gd name="T33" fmla="*/ 750 h 1320"/>
              <a:gd name="T34" fmla="*/ 121 w 619"/>
              <a:gd name="T35" fmla="*/ 855 h 1320"/>
              <a:gd name="T36" fmla="*/ 79 w 619"/>
              <a:gd name="T37" fmla="*/ 968 h 1320"/>
              <a:gd name="T38" fmla="*/ 49 w 619"/>
              <a:gd name="T39" fmla="*/ 1054 h 1320"/>
              <a:gd name="T40" fmla="*/ 19 w 619"/>
              <a:gd name="T41" fmla="*/ 1226 h 1320"/>
              <a:gd name="T42" fmla="*/ 0 w 619"/>
              <a:gd name="T43" fmla="*/ 1307 h 1320"/>
              <a:gd name="T44" fmla="*/ 80 w 619"/>
              <a:gd name="T45" fmla="*/ 1317 h 1320"/>
              <a:gd name="T46" fmla="*/ 80 w 619"/>
              <a:gd name="T47" fmla="*/ 1259 h 1320"/>
              <a:gd name="T48" fmla="*/ 96 w 619"/>
              <a:gd name="T49" fmla="*/ 1173 h 1320"/>
              <a:gd name="T50" fmla="*/ 153 w 619"/>
              <a:gd name="T51" fmla="*/ 1055 h 1320"/>
              <a:gd name="T52" fmla="*/ 192 w 619"/>
              <a:gd name="T53" fmla="*/ 994 h 1320"/>
              <a:gd name="T54" fmla="*/ 233 w 619"/>
              <a:gd name="T55" fmla="*/ 888 h 1320"/>
              <a:gd name="T56" fmla="*/ 302 w 619"/>
              <a:gd name="T57" fmla="*/ 747 h 1320"/>
              <a:gd name="T58" fmla="*/ 341 w 619"/>
              <a:gd name="T59" fmla="*/ 848 h 1320"/>
              <a:gd name="T60" fmla="*/ 378 w 619"/>
              <a:gd name="T61" fmla="*/ 967 h 1320"/>
              <a:gd name="T62" fmla="*/ 412 w 619"/>
              <a:gd name="T63" fmla="*/ 1074 h 1320"/>
              <a:gd name="T64" fmla="*/ 457 w 619"/>
              <a:gd name="T65" fmla="*/ 1234 h 1320"/>
              <a:gd name="T66" fmla="*/ 455 w 619"/>
              <a:gd name="T67" fmla="*/ 1289 h 1320"/>
              <a:gd name="T68" fmla="*/ 477 w 619"/>
              <a:gd name="T69" fmla="*/ 1312 h 1320"/>
              <a:gd name="T70" fmla="*/ 525 w 619"/>
              <a:gd name="T71" fmla="*/ 1315 h 1320"/>
              <a:gd name="T72" fmla="*/ 545 w 619"/>
              <a:gd name="T73" fmla="*/ 1276 h 1320"/>
              <a:gd name="T74" fmla="*/ 519 w 619"/>
              <a:gd name="T75" fmla="*/ 1221 h 1320"/>
              <a:gd name="T76" fmla="*/ 497 w 619"/>
              <a:gd name="T77" fmla="*/ 1042 h 1320"/>
              <a:gd name="T78" fmla="*/ 480 w 619"/>
              <a:gd name="T79" fmla="*/ 972 h 1320"/>
              <a:gd name="T80" fmla="*/ 464 w 619"/>
              <a:gd name="T81" fmla="*/ 931 h 1320"/>
              <a:gd name="T82" fmla="*/ 450 w 619"/>
              <a:gd name="T83" fmla="*/ 699 h 1320"/>
              <a:gd name="T84" fmla="*/ 434 w 619"/>
              <a:gd name="T85" fmla="*/ 636 h 1320"/>
              <a:gd name="T86" fmla="*/ 488 w 619"/>
              <a:gd name="T87" fmla="*/ 673 h 1320"/>
              <a:gd name="T88" fmla="*/ 574 w 619"/>
              <a:gd name="T89" fmla="*/ 646 h 1320"/>
              <a:gd name="T90" fmla="*/ 612 w 619"/>
              <a:gd name="T91" fmla="*/ 568 h 1320"/>
              <a:gd name="T92" fmla="*/ 608 w 619"/>
              <a:gd name="T93" fmla="*/ 516 h 1320"/>
              <a:gd name="T94" fmla="*/ 563 w 619"/>
              <a:gd name="T95" fmla="*/ 428 h 1320"/>
              <a:gd name="T96" fmla="*/ 160 w 619"/>
              <a:gd name="T97" fmla="*/ 474 h 1320"/>
              <a:gd name="T98" fmla="*/ 174 w 619"/>
              <a:gd name="T99" fmla="*/ 536 h 1320"/>
              <a:gd name="T100" fmla="*/ 166 w 619"/>
              <a:gd name="T101" fmla="*/ 573 h 1320"/>
              <a:gd name="T102" fmla="*/ 156 w 619"/>
              <a:gd name="T103" fmla="*/ 627 h 1320"/>
              <a:gd name="T104" fmla="*/ 131 w 619"/>
              <a:gd name="T105" fmla="*/ 652 h 1320"/>
              <a:gd name="T106" fmla="*/ 118 w 619"/>
              <a:gd name="T107" fmla="*/ 582 h 1320"/>
              <a:gd name="T108" fmla="*/ 149 w 619"/>
              <a:gd name="T109" fmla="*/ 436 h 1320"/>
              <a:gd name="T110" fmla="*/ 461 w 619"/>
              <a:gd name="T111" fmla="*/ 403 h 1320"/>
              <a:gd name="T112" fmla="*/ 482 w 619"/>
              <a:gd name="T113" fmla="*/ 411 h 1320"/>
              <a:gd name="T114" fmla="*/ 534 w 619"/>
              <a:gd name="T115" fmla="*/ 486 h 1320"/>
              <a:gd name="T116" fmla="*/ 513 w 619"/>
              <a:gd name="T117" fmla="*/ 543 h 1320"/>
              <a:gd name="T118" fmla="*/ 434 w 619"/>
              <a:gd name="T119" fmla="*/ 551 h 1320"/>
              <a:gd name="T120" fmla="*/ 411 w 619"/>
              <a:gd name="T121" fmla="*/ 518 h 1320"/>
              <a:gd name="T122" fmla="*/ 426 w 619"/>
              <a:gd name="T123" fmla="*/ 493 h 1320"/>
              <a:gd name="T124" fmla="*/ 424 w 619"/>
              <a:gd name="T125" fmla="*/ 43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9" h="1320">
                <a:moveTo>
                  <a:pt x="530" y="374"/>
                </a:moveTo>
                <a:lnTo>
                  <a:pt x="530" y="374"/>
                </a:lnTo>
                <a:lnTo>
                  <a:pt x="540" y="357"/>
                </a:lnTo>
                <a:lnTo>
                  <a:pt x="545" y="345"/>
                </a:lnTo>
                <a:lnTo>
                  <a:pt x="548" y="337"/>
                </a:lnTo>
                <a:lnTo>
                  <a:pt x="548" y="337"/>
                </a:lnTo>
                <a:lnTo>
                  <a:pt x="544" y="332"/>
                </a:lnTo>
                <a:lnTo>
                  <a:pt x="534" y="323"/>
                </a:lnTo>
                <a:lnTo>
                  <a:pt x="503" y="292"/>
                </a:lnTo>
                <a:lnTo>
                  <a:pt x="468" y="261"/>
                </a:lnTo>
                <a:lnTo>
                  <a:pt x="448" y="240"/>
                </a:lnTo>
                <a:lnTo>
                  <a:pt x="448" y="240"/>
                </a:lnTo>
                <a:lnTo>
                  <a:pt x="438" y="232"/>
                </a:lnTo>
                <a:lnTo>
                  <a:pt x="429" y="227"/>
                </a:lnTo>
                <a:lnTo>
                  <a:pt x="420" y="224"/>
                </a:lnTo>
                <a:lnTo>
                  <a:pt x="411" y="222"/>
                </a:lnTo>
                <a:lnTo>
                  <a:pt x="411" y="222"/>
                </a:lnTo>
                <a:lnTo>
                  <a:pt x="401" y="219"/>
                </a:lnTo>
                <a:lnTo>
                  <a:pt x="388" y="213"/>
                </a:lnTo>
                <a:lnTo>
                  <a:pt x="374" y="206"/>
                </a:lnTo>
                <a:lnTo>
                  <a:pt x="374" y="206"/>
                </a:lnTo>
                <a:lnTo>
                  <a:pt x="375" y="201"/>
                </a:lnTo>
                <a:lnTo>
                  <a:pt x="376" y="196"/>
                </a:lnTo>
                <a:lnTo>
                  <a:pt x="377" y="194"/>
                </a:lnTo>
                <a:lnTo>
                  <a:pt x="377" y="194"/>
                </a:lnTo>
                <a:lnTo>
                  <a:pt x="380" y="191"/>
                </a:lnTo>
                <a:lnTo>
                  <a:pt x="384" y="190"/>
                </a:lnTo>
                <a:lnTo>
                  <a:pt x="393" y="188"/>
                </a:lnTo>
                <a:lnTo>
                  <a:pt x="393" y="188"/>
                </a:lnTo>
                <a:lnTo>
                  <a:pt x="395" y="187"/>
                </a:lnTo>
                <a:lnTo>
                  <a:pt x="396" y="184"/>
                </a:lnTo>
                <a:lnTo>
                  <a:pt x="397" y="182"/>
                </a:lnTo>
                <a:lnTo>
                  <a:pt x="399" y="179"/>
                </a:lnTo>
                <a:lnTo>
                  <a:pt x="399" y="173"/>
                </a:lnTo>
                <a:lnTo>
                  <a:pt x="399" y="173"/>
                </a:lnTo>
                <a:lnTo>
                  <a:pt x="402" y="171"/>
                </a:lnTo>
                <a:lnTo>
                  <a:pt x="406" y="169"/>
                </a:lnTo>
                <a:lnTo>
                  <a:pt x="408" y="165"/>
                </a:lnTo>
                <a:lnTo>
                  <a:pt x="408" y="165"/>
                </a:lnTo>
                <a:lnTo>
                  <a:pt x="409" y="162"/>
                </a:lnTo>
                <a:lnTo>
                  <a:pt x="408" y="158"/>
                </a:lnTo>
                <a:lnTo>
                  <a:pt x="407" y="156"/>
                </a:lnTo>
                <a:lnTo>
                  <a:pt x="407" y="156"/>
                </a:lnTo>
                <a:lnTo>
                  <a:pt x="418" y="148"/>
                </a:lnTo>
                <a:lnTo>
                  <a:pt x="418" y="148"/>
                </a:lnTo>
                <a:lnTo>
                  <a:pt x="418" y="147"/>
                </a:lnTo>
                <a:lnTo>
                  <a:pt x="418" y="145"/>
                </a:lnTo>
                <a:lnTo>
                  <a:pt x="414" y="139"/>
                </a:lnTo>
                <a:lnTo>
                  <a:pt x="409" y="130"/>
                </a:lnTo>
                <a:lnTo>
                  <a:pt x="407" y="123"/>
                </a:lnTo>
                <a:lnTo>
                  <a:pt x="407" y="123"/>
                </a:lnTo>
                <a:lnTo>
                  <a:pt x="406" y="117"/>
                </a:lnTo>
                <a:lnTo>
                  <a:pt x="406" y="110"/>
                </a:lnTo>
                <a:lnTo>
                  <a:pt x="408" y="103"/>
                </a:lnTo>
                <a:lnTo>
                  <a:pt x="408" y="103"/>
                </a:lnTo>
                <a:lnTo>
                  <a:pt x="424" y="97"/>
                </a:lnTo>
                <a:lnTo>
                  <a:pt x="437" y="91"/>
                </a:lnTo>
                <a:lnTo>
                  <a:pt x="443" y="88"/>
                </a:lnTo>
                <a:lnTo>
                  <a:pt x="446" y="84"/>
                </a:lnTo>
                <a:lnTo>
                  <a:pt x="446" y="84"/>
                </a:lnTo>
                <a:lnTo>
                  <a:pt x="452" y="76"/>
                </a:lnTo>
                <a:lnTo>
                  <a:pt x="456" y="65"/>
                </a:lnTo>
                <a:lnTo>
                  <a:pt x="457" y="56"/>
                </a:lnTo>
                <a:lnTo>
                  <a:pt x="457" y="52"/>
                </a:lnTo>
                <a:lnTo>
                  <a:pt x="456" y="49"/>
                </a:lnTo>
                <a:lnTo>
                  <a:pt x="456" y="49"/>
                </a:lnTo>
                <a:lnTo>
                  <a:pt x="451" y="48"/>
                </a:lnTo>
                <a:lnTo>
                  <a:pt x="445" y="47"/>
                </a:lnTo>
                <a:lnTo>
                  <a:pt x="427" y="49"/>
                </a:lnTo>
                <a:lnTo>
                  <a:pt x="402" y="54"/>
                </a:lnTo>
                <a:lnTo>
                  <a:pt x="402" y="54"/>
                </a:lnTo>
                <a:lnTo>
                  <a:pt x="400" y="51"/>
                </a:lnTo>
                <a:lnTo>
                  <a:pt x="393" y="37"/>
                </a:lnTo>
                <a:lnTo>
                  <a:pt x="393" y="37"/>
                </a:lnTo>
                <a:lnTo>
                  <a:pt x="384" y="17"/>
                </a:lnTo>
                <a:lnTo>
                  <a:pt x="378" y="9"/>
                </a:lnTo>
                <a:lnTo>
                  <a:pt x="375" y="5"/>
                </a:lnTo>
                <a:lnTo>
                  <a:pt x="371" y="3"/>
                </a:lnTo>
                <a:lnTo>
                  <a:pt x="371" y="3"/>
                </a:lnTo>
                <a:lnTo>
                  <a:pt x="366" y="0"/>
                </a:lnTo>
                <a:lnTo>
                  <a:pt x="359" y="0"/>
                </a:lnTo>
                <a:lnTo>
                  <a:pt x="352" y="2"/>
                </a:lnTo>
                <a:lnTo>
                  <a:pt x="344" y="3"/>
                </a:lnTo>
                <a:lnTo>
                  <a:pt x="328" y="8"/>
                </a:lnTo>
                <a:lnTo>
                  <a:pt x="316" y="11"/>
                </a:lnTo>
                <a:lnTo>
                  <a:pt x="316" y="11"/>
                </a:lnTo>
                <a:lnTo>
                  <a:pt x="306" y="18"/>
                </a:lnTo>
                <a:lnTo>
                  <a:pt x="292" y="28"/>
                </a:lnTo>
                <a:lnTo>
                  <a:pt x="281" y="39"/>
                </a:lnTo>
                <a:lnTo>
                  <a:pt x="272" y="47"/>
                </a:lnTo>
                <a:lnTo>
                  <a:pt x="272" y="47"/>
                </a:lnTo>
                <a:lnTo>
                  <a:pt x="266" y="54"/>
                </a:lnTo>
                <a:lnTo>
                  <a:pt x="260" y="65"/>
                </a:lnTo>
                <a:lnTo>
                  <a:pt x="258" y="71"/>
                </a:lnTo>
                <a:lnTo>
                  <a:pt x="257" y="77"/>
                </a:lnTo>
                <a:lnTo>
                  <a:pt x="255" y="83"/>
                </a:lnTo>
                <a:lnTo>
                  <a:pt x="255" y="89"/>
                </a:lnTo>
                <a:lnTo>
                  <a:pt x="255" y="89"/>
                </a:lnTo>
                <a:lnTo>
                  <a:pt x="260" y="103"/>
                </a:lnTo>
                <a:lnTo>
                  <a:pt x="265" y="117"/>
                </a:lnTo>
                <a:lnTo>
                  <a:pt x="272" y="133"/>
                </a:lnTo>
                <a:lnTo>
                  <a:pt x="272" y="133"/>
                </a:lnTo>
                <a:lnTo>
                  <a:pt x="271" y="151"/>
                </a:lnTo>
                <a:lnTo>
                  <a:pt x="270" y="170"/>
                </a:lnTo>
                <a:lnTo>
                  <a:pt x="270" y="170"/>
                </a:lnTo>
                <a:lnTo>
                  <a:pt x="265" y="175"/>
                </a:lnTo>
                <a:lnTo>
                  <a:pt x="258" y="183"/>
                </a:lnTo>
                <a:lnTo>
                  <a:pt x="258" y="183"/>
                </a:lnTo>
                <a:lnTo>
                  <a:pt x="251" y="191"/>
                </a:lnTo>
                <a:lnTo>
                  <a:pt x="242" y="197"/>
                </a:lnTo>
                <a:lnTo>
                  <a:pt x="242" y="197"/>
                </a:lnTo>
                <a:lnTo>
                  <a:pt x="221" y="209"/>
                </a:lnTo>
                <a:lnTo>
                  <a:pt x="199" y="222"/>
                </a:lnTo>
                <a:lnTo>
                  <a:pt x="199" y="222"/>
                </a:lnTo>
                <a:lnTo>
                  <a:pt x="174" y="239"/>
                </a:lnTo>
                <a:lnTo>
                  <a:pt x="141" y="261"/>
                </a:lnTo>
                <a:lnTo>
                  <a:pt x="141" y="261"/>
                </a:lnTo>
                <a:lnTo>
                  <a:pt x="135" y="267"/>
                </a:lnTo>
                <a:lnTo>
                  <a:pt x="129" y="276"/>
                </a:lnTo>
                <a:lnTo>
                  <a:pt x="124" y="286"/>
                </a:lnTo>
                <a:lnTo>
                  <a:pt x="119" y="298"/>
                </a:lnTo>
                <a:lnTo>
                  <a:pt x="113" y="318"/>
                </a:lnTo>
                <a:lnTo>
                  <a:pt x="111" y="329"/>
                </a:lnTo>
                <a:lnTo>
                  <a:pt x="111" y="329"/>
                </a:lnTo>
                <a:lnTo>
                  <a:pt x="104" y="352"/>
                </a:lnTo>
                <a:lnTo>
                  <a:pt x="86" y="400"/>
                </a:lnTo>
                <a:lnTo>
                  <a:pt x="56" y="481"/>
                </a:lnTo>
                <a:lnTo>
                  <a:pt x="56" y="481"/>
                </a:lnTo>
                <a:lnTo>
                  <a:pt x="55" y="490"/>
                </a:lnTo>
                <a:lnTo>
                  <a:pt x="55" y="503"/>
                </a:lnTo>
                <a:lnTo>
                  <a:pt x="57" y="533"/>
                </a:lnTo>
                <a:lnTo>
                  <a:pt x="62" y="571"/>
                </a:lnTo>
                <a:lnTo>
                  <a:pt x="62" y="571"/>
                </a:lnTo>
                <a:lnTo>
                  <a:pt x="67" y="594"/>
                </a:lnTo>
                <a:lnTo>
                  <a:pt x="69" y="613"/>
                </a:lnTo>
                <a:lnTo>
                  <a:pt x="72" y="626"/>
                </a:lnTo>
                <a:lnTo>
                  <a:pt x="72" y="626"/>
                </a:lnTo>
                <a:lnTo>
                  <a:pt x="73" y="638"/>
                </a:lnTo>
                <a:lnTo>
                  <a:pt x="76" y="654"/>
                </a:lnTo>
                <a:lnTo>
                  <a:pt x="81" y="671"/>
                </a:lnTo>
                <a:lnTo>
                  <a:pt x="85" y="684"/>
                </a:lnTo>
                <a:lnTo>
                  <a:pt x="85" y="684"/>
                </a:lnTo>
                <a:lnTo>
                  <a:pt x="88" y="693"/>
                </a:lnTo>
                <a:lnTo>
                  <a:pt x="93" y="702"/>
                </a:lnTo>
                <a:lnTo>
                  <a:pt x="101" y="718"/>
                </a:lnTo>
                <a:lnTo>
                  <a:pt x="101" y="718"/>
                </a:lnTo>
                <a:lnTo>
                  <a:pt x="110" y="732"/>
                </a:lnTo>
                <a:lnTo>
                  <a:pt x="119" y="745"/>
                </a:lnTo>
                <a:lnTo>
                  <a:pt x="119" y="745"/>
                </a:lnTo>
                <a:lnTo>
                  <a:pt x="122" y="747"/>
                </a:lnTo>
                <a:lnTo>
                  <a:pt x="124" y="750"/>
                </a:lnTo>
                <a:lnTo>
                  <a:pt x="127" y="750"/>
                </a:lnTo>
                <a:lnTo>
                  <a:pt x="129" y="750"/>
                </a:lnTo>
                <a:lnTo>
                  <a:pt x="131" y="747"/>
                </a:lnTo>
                <a:lnTo>
                  <a:pt x="131" y="746"/>
                </a:lnTo>
                <a:lnTo>
                  <a:pt x="131" y="746"/>
                </a:lnTo>
                <a:lnTo>
                  <a:pt x="125" y="794"/>
                </a:lnTo>
                <a:lnTo>
                  <a:pt x="122" y="829"/>
                </a:lnTo>
                <a:lnTo>
                  <a:pt x="122" y="842"/>
                </a:lnTo>
                <a:lnTo>
                  <a:pt x="122" y="849"/>
                </a:lnTo>
                <a:lnTo>
                  <a:pt x="122" y="849"/>
                </a:lnTo>
                <a:lnTo>
                  <a:pt x="121" y="855"/>
                </a:lnTo>
                <a:lnTo>
                  <a:pt x="118" y="868"/>
                </a:lnTo>
                <a:lnTo>
                  <a:pt x="110" y="900"/>
                </a:lnTo>
                <a:lnTo>
                  <a:pt x="100" y="935"/>
                </a:lnTo>
                <a:lnTo>
                  <a:pt x="94" y="948"/>
                </a:lnTo>
                <a:lnTo>
                  <a:pt x="91" y="956"/>
                </a:lnTo>
                <a:lnTo>
                  <a:pt x="91" y="956"/>
                </a:lnTo>
                <a:lnTo>
                  <a:pt x="85" y="963"/>
                </a:lnTo>
                <a:lnTo>
                  <a:pt x="81" y="967"/>
                </a:lnTo>
                <a:lnTo>
                  <a:pt x="79" y="968"/>
                </a:lnTo>
                <a:lnTo>
                  <a:pt x="75" y="971"/>
                </a:lnTo>
                <a:lnTo>
                  <a:pt x="75" y="971"/>
                </a:lnTo>
                <a:lnTo>
                  <a:pt x="73" y="978"/>
                </a:lnTo>
                <a:lnTo>
                  <a:pt x="69" y="990"/>
                </a:lnTo>
                <a:lnTo>
                  <a:pt x="64" y="1003"/>
                </a:lnTo>
                <a:lnTo>
                  <a:pt x="59" y="1018"/>
                </a:lnTo>
                <a:lnTo>
                  <a:pt x="59" y="1018"/>
                </a:lnTo>
                <a:lnTo>
                  <a:pt x="55" y="1031"/>
                </a:lnTo>
                <a:lnTo>
                  <a:pt x="49" y="1054"/>
                </a:lnTo>
                <a:lnTo>
                  <a:pt x="38" y="1116"/>
                </a:lnTo>
                <a:lnTo>
                  <a:pt x="27" y="1179"/>
                </a:lnTo>
                <a:lnTo>
                  <a:pt x="23" y="1218"/>
                </a:lnTo>
                <a:lnTo>
                  <a:pt x="23" y="1218"/>
                </a:lnTo>
                <a:lnTo>
                  <a:pt x="20" y="1228"/>
                </a:lnTo>
                <a:lnTo>
                  <a:pt x="20" y="1230"/>
                </a:lnTo>
                <a:lnTo>
                  <a:pt x="19" y="1230"/>
                </a:lnTo>
                <a:lnTo>
                  <a:pt x="19" y="1226"/>
                </a:lnTo>
                <a:lnTo>
                  <a:pt x="19" y="1226"/>
                </a:lnTo>
                <a:lnTo>
                  <a:pt x="16" y="1234"/>
                </a:lnTo>
                <a:lnTo>
                  <a:pt x="13" y="1239"/>
                </a:lnTo>
                <a:lnTo>
                  <a:pt x="12" y="1244"/>
                </a:lnTo>
                <a:lnTo>
                  <a:pt x="12" y="1244"/>
                </a:lnTo>
                <a:lnTo>
                  <a:pt x="4" y="1275"/>
                </a:lnTo>
                <a:lnTo>
                  <a:pt x="0" y="1294"/>
                </a:lnTo>
                <a:lnTo>
                  <a:pt x="0" y="1302"/>
                </a:lnTo>
                <a:lnTo>
                  <a:pt x="0" y="1307"/>
                </a:lnTo>
                <a:lnTo>
                  <a:pt x="0" y="1307"/>
                </a:lnTo>
                <a:lnTo>
                  <a:pt x="4" y="1310"/>
                </a:lnTo>
                <a:lnTo>
                  <a:pt x="7" y="1312"/>
                </a:lnTo>
                <a:lnTo>
                  <a:pt x="18" y="1315"/>
                </a:lnTo>
                <a:lnTo>
                  <a:pt x="29" y="1318"/>
                </a:lnTo>
                <a:lnTo>
                  <a:pt x="39" y="1319"/>
                </a:lnTo>
                <a:lnTo>
                  <a:pt x="39" y="1319"/>
                </a:lnTo>
                <a:lnTo>
                  <a:pt x="50" y="1319"/>
                </a:lnTo>
                <a:lnTo>
                  <a:pt x="66" y="1319"/>
                </a:lnTo>
                <a:lnTo>
                  <a:pt x="80" y="1317"/>
                </a:lnTo>
                <a:lnTo>
                  <a:pt x="86" y="1315"/>
                </a:lnTo>
                <a:lnTo>
                  <a:pt x="90" y="1314"/>
                </a:lnTo>
                <a:lnTo>
                  <a:pt x="90" y="1314"/>
                </a:lnTo>
                <a:lnTo>
                  <a:pt x="91" y="1311"/>
                </a:lnTo>
                <a:lnTo>
                  <a:pt x="92" y="1307"/>
                </a:lnTo>
                <a:lnTo>
                  <a:pt x="91" y="1301"/>
                </a:lnTo>
                <a:lnTo>
                  <a:pt x="90" y="1294"/>
                </a:lnTo>
                <a:lnTo>
                  <a:pt x="85" y="1279"/>
                </a:lnTo>
                <a:lnTo>
                  <a:pt x="80" y="1259"/>
                </a:lnTo>
                <a:lnTo>
                  <a:pt x="80" y="1259"/>
                </a:lnTo>
                <a:lnTo>
                  <a:pt x="78" y="1244"/>
                </a:lnTo>
                <a:lnTo>
                  <a:pt x="78" y="1237"/>
                </a:lnTo>
                <a:lnTo>
                  <a:pt x="79" y="1232"/>
                </a:lnTo>
                <a:lnTo>
                  <a:pt x="79" y="1232"/>
                </a:lnTo>
                <a:lnTo>
                  <a:pt x="81" y="1210"/>
                </a:lnTo>
                <a:lnTo>
                  <a:pt x="81" y="1210"/>
                </a:lnTo>
                <a:lnTo>
                  <a:pt x="86" y="1196"/>
                </a:lnTo>
                <a:lnTo>
                  <a:pt x="96" y="1173"/>
                </a:lnTo>
                <a:lnTo>
                  <a:pt x="111" y="1144"/>
                </a:lnTo>
                <a:lnTo>
                  <a:pt x="119" y="1128"/>
                </a:lnTo>
                <a:lnTo>
                  <a:pt x="129" y="1113"/>
                </a:lnTo>
                <a:lnTo>
                  <a:pt x="129" y="1113"/>
                </a:lnTo>
                <a:lnTo>
                  <a:pt x="138" y="1098"/>
                </a:lnTo>
                <a:lnTo>
                  <a:pt x="144" y="1086"/>
                </a:lnTo>
                <a:lnTo>
                  <a:pt x="149" y="1076"/>
                </a:lnTo>
                <a:lnTo>
                  <a:pt x="152" y="1067"/>
                </a:lnTo>
                <a:lnTo>
                  <a:pt x="153" y="1055"/>
                </a:lnTo>
                <a:lnTo>
                  <a:pt x="153" y="1048"/>
                </a:lnTo>
                <a:lnTo>
                  <a:pt x="153" y="1048"/>
                </a:lnTo>
                <a:lnTo>
                  <a:pt x="156" y="1042"/>
                </a:lnTo>
                <a:lnTo>
                  <a:pt x="165" y="1031"/>
                </a:lnTo>
                <a:lnTo>
                  <a:pt x="173" y="1018"/>
                </a:lnTo>
                <a:lnTo>
                  <a:pt x="180" y="1008"/>
                </a:lnTo>
                <a:lnTo>
                  <a:pt x="180" y="1008"/>
                </a:lnTo>
                <a:lnTo>
                  <a:pt x="187" y="997"/>
                </a:lnTo>
                <a:lnTo>
                  <a:pt x="192" y="994"/>
                </a:lnTo>
                <a:lnTo>
                  <a:pt x="192" y="994"/>
                </a:lnTo>
                <a:lnTo>
                  <a:pt x="196" y="991"/>
                </a:lnTo>
                <a:lnTo>
                  <a:pt x="201" y="985"/>
                </a:lnTo>
                <a:lnTo>
                  <a:pt x="207" y="977"/>
                </a:lnTo>
                <a:lnTo>
                  <a:pt x="210" y="967"/>
                </a:lnTo>
                <a:lnTo>
                  <a:pt x="210" y="967"/>
                </a:lnTo>
                <a:lnTo>
                  <a:pt x="216" y="950"/>
                </a:lnTo>
                <a:lnTo>
                  <a:pt x="223" y="920"/>
                </a:lnTo>
                <a:lnTo>
                  <a:pt x="233" y="888"/>
                </a:lnTo>
                <a:lnTo>
                  <a:pt x="238" y="873"/>
                </a:lnTo>
                <a:lnTo>
                  <a:pt x="244" y="860"/>
                </a:lnTo>
                <a:lnTo>
                  <a:pt x="244" y="860"/>
                </a:lnTo>
                <a:lnTo>
                  <a:pt x="249" y="845"/>
                </a:lnTo>
                <a:lnTo>
                  <a:pt x="257" y="826"/>
                </a:lnTo>
                <a:lnTo>
                  <a:pt x="272" y="781"/>
                </a:lnTo>
                <a:lnTo>
                  <a:pt x="290" y="724"/>
                </a:lnTo>
                <a:lnTo>
                  <a:pt x="290" y="724"/>
                </a:lnTo>
                <a:lnTo>
                  <a:pt x="302" y="747"/>
                </a:lnTo>
                <a:lnTo>
                  <a:pt x="310" y="768"/>
                </a:lnTo>
                <a:lnTo>
                  <a:pt x="314" y="777"/>
                </a:lnTo>
                <a:lnTo>
                  <a:pt x="316" y="786"/>
                </a:lnTo>
                <a:lnTo>
                  <a:pt x="316" y="786"/>
                </a:lnTo>
                <a:lnTo>
                  <a:pt x="321" y="801"/>
                </a:lnTo>
                <a:lnTo>
                  <a:pt x="327" y="815"/>
                </a:lnTo>
                <a:lnTo>
                  <a:pt x="334" y="832"/>
                </a:lnTo>
                <a:lnTo>
                  <a:pt x="341" y="848"/>
                </a:lnTo>
                <a:lnTo>
                  <a:pt x="341" y="848"/>
                </a:lnTo>
                <a:lnTo>
                  <a:pt x="347" y="866"/>
                </a:lnTo>
                <a:lnTo>
                  <a:pt x="352" y="885"/>
                </a:lnTo>
                <a:lnTo>
                  <a:pt x="357" y="906"/>
                </a:lnTo>
                <a:lnTo>
                  <a:pt x="357" y="906"/>
                </a:lnTo>
                <a:lnTo>
                  <a:pt x="363" y="937"/>
                </a:lnTo>
                <a:lnTo>
                  <a:pt x="363" y="937"/>
                </a:lnTo>
                <a:lnTo>
                  <a:pt x="365" y="943"/>
                </a:lnTo>
                <a:lnTo>
                  <a:pt x="371" y="954"/>
                </a:lnTo>
                <a:lnTo>
                  <a:pt x="378" y="967"/>
                </a:lnTo>
                <a:lnTo>
                  <a:pt x="378" y="967"/>
                </a:lnTo>
                <a:lnTo>
                  <a:pt x="388" y="1003"/>
                </a:lnTo>
                <a:lnTo>
                  <a:pt x="388" y="1003"/>
                </a:lnTo>
                <a:lnTo>
                  <a:pt x="392" y="1012"/>
                </a:lnTo>
                <a:lnTo>
                  <a:pt x="395" y="1020"/>
                </a:lnTo>
                <a:lnTo>
                  <a:pt x="400" y="1027"/>
                </a:lnTo>
                <a:lnTo>
                  <a:pt x="400" y="1027"/>
                </a:lnTo>
                <a:lnTo>
                  <a:pt x="403" y="1041"/>
                </a:lnTo>
                <a:lnTo>
                  <a:pt x="412" y="1074"/>
                </a:lnTo>
                <a:lnTo>
                  <a:pt x="425" y="1119"/>
                </a:lnTo>
                <a:lnTo>
                  <a:pt x="432" y="1140"/>
                </a:lnTo>
                <a:lnTo>
                  <a:pt x="440" y="1160"/>
                </a:lnTo>
                <a:lnTo>
                  <a:pt x="440" y="1160"/>
                </a:lnTo>
                <a:lnTo>
                  <a:pt x="448" y="1179"/>
                </a:lnTo>
                <a:lnTo>
                  <a:pt x="452" y="1196"/>
                </a:lnTo>
                <a:lnTo>
                  <a:pt x="456" y="1212"/>
                </a:lnTo>
                <a:lnTo>
                  <a:pt x="457" y="1225"/>
                </a:lnTo>
                <a:lnTo>
                  <a:pt x="457" y="1234"/>
                </a:lnTo>
                <a:lnTo>
                  <a:pt x="457" y="1243"/>
                </a:lnTo>
                <a:lnTo>
                  <a:pt x="457" y="1250"/>
                </a:lnTo>
                <a:lnTo>
                  <a:pt x="457" y="1250"/>
                </a:lnTo>
                <a:lnTo>
                  <a:pt x="454" y="1261"/>
                </a:lnTo>
                <a:lnTo>
                  <a:pt x="452" y="1268"/>
                </a:lnTo>
                <a:lnTo>
                  <a:pt x="451" y="1275"/>
                </a:lnTo>
                <a:lnTo>
                  <a:pt x="451" y="1275"/>
                </a:lnTo>
                <a:lnTo>
                  <a:pt x="452" y="1282"/>
                </a:lnTo>
                <a:lnTo>
                  <a:pt x="455" y="1289"/>
                </a:lnTo>
                <a:lnTo>
                  <a:pt x="457" y="1296"/>
                </a:lnTo>
                <a:lnTo>
                  <a:pt x="461" y="1301"/>
                </a:lnTo>
                <a:lnTo>
                  <a:pt x="461" y="1301"/>
                </a:lnTo>
                <a:lnTo>
                  <a:pt x="466" y="1305"/>
                </a:lnTo>
                <a:lnTo>
                  <a:pt x="469" y="1306"/>
                </a:lnTo>
                <a:lnTo>
                  <a:pt x="474" y="1307"/>
                </a:lnTo>
                <a:lnTo>
                  <a:pt x="474" y="1307"/>
                </a:lnTo>
                <a:lnTo>
                  <a:pt x="475" y="1308"/>
                </a:lnTo>
                <a:lnTo>
                  <a:pt x="477" y="1312"/>
                </a:lnTo>
                <a:lnTo>
                  <a:pt x="481" y="1315"/>
                </a:lnTo>
                <a:lnTo>
                  <a:pt x="487" y="1319"/>
                </a:lnTo>
                <a:lnTo>
                  <a:pt x="487" y="1319"/>
                </a:lnTo>
                <a:lnTo>
                  <a:pt x="494" y="1320"/>
                </a:lnTo>
                <a:lnTo>
                  <a:pt x="500" y="1320"/>
                </a:lnTo>
                <a:lnTo>
                  <a:pt x="506" y="1318"/>
                </a:lnTo>
                <a:lnTo>
                  <a:pt x="513" y="1317"/>
                </a:lnTo>
                <a:lnTo>
                  <a:pt x="513" y="1317"/>
                </a:lnTo>
                <a:lnTo>
                  <a:pt x="525" y="1315"/>
                </a:lnTo>
                <a:lnTo>
                  <a:pt x="538" y="1314"/>
                </a:lnTo>
                <a:lnTo>
                  <a:pt x="543" y="1312"/>
                </a:lnTo>
                <a:lnTo>
                  <a:pt x="549" y="1310"/>
                </a:lnTo>
                <a:lnTo>
                  <a:pt x="553" y="1305"/>
                </a:lnTo>
                <a:lnTo>
                  <a:pt x="554" y="1299"/>
                </a:lnTo>
                <a:lnTo>
                  <a:pt x="554" y="1299"/>
                </a:lnTo>
                <a:lnTo>
                  <a:pt x="553" y="1292"/>
                </a:lnTo>
                <a:lnTo>
                  <a:pt x="550" y="1284"/>
                </a:lnTo>
                <a:lnTo>
                  <a:pt x="545" y="1276"/>
                </a:lnTo>
                <a:lnTo>
                  <a:pt x="541" y="1269"/>
                </a:lnTo>
                <a:lnTo>
                  <a:pt x="531" y="1256"/>
                </a:lnTo>
                <a:lnTo>
                  <a:pt x="526" y="1250"/>
                </a:lnTo>
                <a:lnTo>
                  <a:pt x="526" y="1250"/>
                </a:lnTo>
                <a:lnTo>
                  <a:pt x="525" y="1238"/>
                </a:lnTo>
                <a:lnTo>
                  <a:pt x="525" y="1238"/>
                </a:lnTo>
                <a:lnTo>
                  <a:pt x="524" y="1232"/>
                </a:lnTo>
                <a:lnTo>
                  <a:pt x="523" y="1227"/>
                </a:lnTo>
                <a:lnTo>
                  <a:pt x="519" y="1221"/>
                </a:lnTo>
                <a:lnTo>
                  <a:pt x="519" y="1221"/>
                </a:lnTo>
                <a:lnTo>
                  <a:pt x="514" y="1215"/>
                </a:lnTo>
                <a:lnTo>
                  <a:pt x="510" y="1212"/>
                </a:lnTo>
                <a:lnTo>
                  <a:pt x="505" y="1209"/>
                </a:lnTo>
                <a:lnTo>
                  <a:pt x="505" y="1209"/>
                </a:lnTo>
                <a:lnTo>
                  <a:pt x="500" y="1063"/>
                </a:lnTo>
                <a:lnTo>
                  <a:pt x="500" y="1063"/>
                </a:lnTo>
                <a:lnTo>
                  <a:pt x="499" y="1049"/>
                </a:lnTo>
                <a:lnTo>
                  <a:pt x="497" y="1042"/>
                </a:lnTo>
                <a:lnTo>
                  <a:pt x="494" y="1039"/>
                </a:lnTo>
                <a:lnTo>
                  <a:pt x="489" y="1034"/>
                </a:lnTo>
                <a:lnTo>
                  <a:pt x="489" y="1034"/>
                </a:lnTo>
                <a:lnTo>
                  <a:pt x="487" y="1029"/>
                </a:lnTo>
                <a:lnTo>
                  <a:pt x="486" y="1023"/>
                </a:lnTo>
                <a:lnTo>
                  <a:pt x="482" y="1005"/>
                </a:lnTo>
                <a:lnTo>
                  <a:pt x="480" y="987"/>
                </a:lnTo>
                <a:lnTo>
                  <a:pt x="480" y="972"/>
                </a:lnTo>
                <a:lnTo>
                  <a:pt x="480" y="972"/>
                </a:lnTo>
                <a:lnTo>
                  <a:pt x="479" y="967"/>
                </a:lnTo>
                <a:lnTo>
                  <a:pt x="477" y="963"/>
                </a:lnTo>
                <a:lnTo>
                  <a:pt x="473" y="957"/>
                </a:lnTo>
                <a:lnTo>
                  <a:pt x="468" y="953"/>
                </a:lnTo>
                <a:lnTo>
                  <a:pt x="467" y="949"/>
                </a:lnTo>
                <a:lnTo>
                  <a:pt x="467" y="944"/>
                </a:lnTo>
                <a:lnTo>
                  <a:pt x="467" y="944"/>
                </a:lnTo>
                <a:lnTo>
                  <a:pt x="467" y="936"/>
                </a:lnTo>
                <a:lnTo>
                  <a:pt x="464" y="931"/>
                </a:lnTo>
                <a:lnTo>
                  <a:pt x="463" y="928"/>
                </a:lnTo>
                <a:lnTo>
                  <a:pt x="461" y="924"/>
                </a:lnTo>
                <a:lnTo>
                  <a:pt x="461" y="924"/>
                </a:lnTo>
                <a:lnTo>
                  <a:pt x="457" y="745"/>
                </a:lnTo>
                <a:lnTo>
                  <a:pt x="457" y="745"/>
                </a:lnTo>
                <a:lnTo>
                  <a:pt x="456" y="736"/>
                </a:lnTo>
                <a:lnTo>
                  <a:pt x="454" y="724"/>
                </a:lnTo>
                <a:lnTo>
                  <a:pt x="451" y="710"/>
                </a:lnTo>
                <a:lnTo>
                  <a:pt x="450" y="699"/>
                </a:lnTo>
                <a:lnTo>
                  <a:pt x="450" y="699"/>
                </a:lnTo>
                <a:lnTo>
                  <a:pt x="449" y="689"/>
                </a:lnTo>
                <a:lnTo>
                  <a:pt x="446" y="682"/>
                </a:lnTo>
                <a:lnTo>
                  <a:pt x="444" y="676"/>
                </a:lnTo>
                <a:lnTo>
                  <a:pt x="442" y="670"/>
                </a:lnTo>
                <a:lnTo>
                  <a:pt x="442" y="670"/>
                </a:lnTo>
                <a:lnTo>
                  <a:pt x="437" y="650"/>
                </a:lnTo>
                <a:lnTo>
                  <a:pt x="434" y="636"/>
                </a:lnTo>
                <a:lnTo>
                  <a:pt x="434" y="636"/>
                </a:lnTo>
                <a:lnTo>
                  <a:pt x="446" y="651"/>
                </a:lnTo>
                <a:lnTo>
                  <a:pt x="457" y="663"/>
                </a:lnTo>
                <a:lnTo>
                  <a:pt x="468" y="672"/>
                </a:lnTo>
                <a:lnTo>
                  <a:pt x="468" y="672"/>
                </a:lnTo>
                <a:lnTo>
                  <a:pt x="475" y="677"/>
                </a:lnTo>
                <a:lnTo>
                  <a:pt x="476" y="677"/>
                </a:lnTo>
                <a:lnTo>
                  <a:pt x="477" y="677"/>
                </a:lnTo>
                <a:lnTo>
                  <a:pt x="482" y="675"/>
                </a:lnTo>
                <a:lnTo>
                  <a:pt x="488" y="673"/>
                </a:lnTo>
                <a:lnTo>
                  <a:pt x="495" y="672"/>
                </a:lnTo>
                <a:lnTo>
                  <a:pt x="495" y="672"/>
                </a:lnTo>
                <a:lnTo>
                  <a:pt x="513" y="671"/>
                </a:lnTo>
                <a:lnTo>
                  <a:pt x="528" y="667"/>
                </a:lnTo>
                <a:lnTo>
                  <a:pt x="542" y="663"/>
                </a:lnTo>
                <a:lnTo>
                  <a:pt x="557" y="658"/>
                </a:lnTo>
                <a:lnTo>
                  <a:pt x="557" y="658"/>
                </a:lnTo>
                <a:lnTo>
                  <a:pt x="565" y="653"/>
                </a:lnTo>
                <a:lnTo>
                  <a:pt x="574" y="646"/>
                </a:lnTo>
                <a:lnTo>
                  <a:pt x="582" y="636"/>
                </a:lnTo>
                <a:lnTo>
                  <a:pt x="591" y="627"/>
                </a:lnTo>
                <a:lnTo>
                  <a:pt x="604" y="608"/>
                </a:lnTo>
                <a:lnTo>
                  <a:pt x="611" y="595"/>
                </a:lnTo>
                <a:lnTo>
                  <a:pt x="611" y="595"/>
                </a:lnTo>
                <a:lnTo>
                  <a:pt x="611" y="589"/>
                </a:lnTo>
                <a:lnTo>
                  <a:pt x="611" y="583"/>
                </a:lnTo>
                <a:lnTo>
                  <a:pt x="609" y="578"/>
                </a:lnTo>
                <a:lnTo>
                  <a:pt x="612" y="568"/>
                </a:lnTo>
                <a:lnTo>
                  <a:pt x="612" y="568"/>
                </a:lnTo>
                <a:lnTo>
                  <a:pt x="616" y="559"/>
                </a:lnTo>
                <a:lnTo>
                  <a:pt x="618" y="551"/>
                </a:lnTo>
                <a:lnTo>
                  <a:pt x="619" y="547"/>
                </a:lnTo>
                <a:lnTo>
                  <a:pt x="618" y="545"/>
                </a:lnTo>
                <a:lnTo>
                  <a:pt x="618" y="545"/>
                </a:lnTo>
                <a:lnTo>
                  <a:pt x="612" y="528"/>
                </a:lnTo>
                <a:lnTo>
                  <a:pt x="608" y="516"/>
                </a:lnTo>
                <a:lnTo>
                  <a:pt x="608" y="516"/>
                </a:lnTo>
                <a:lnTo>
                  <a:pt x="603" y="508"/>
                </a:lnTo>
                <a:lnTo>
                  <a:pt x="600" y="500"/>
                </a:lnTo>
                <a:lnTo>
                  <a:pt x="598" y="494"/>
                </a:lnTo>
                <a:lnTo>
                  <a:pt x="598" y="494"/>
                </a:lnTo>
                <a:lnTo>
                  <a:pt x="594" y="484"/>
                </a:lnTo>
                <a:lnTo>
                  <a:pt x="587" y="471"/>
                </a:lnTo>
                <a:lnTo>
                  <a:pt x="573" y="444"/>
                </a:lnTo>
                <a:lnTo>
                  <a:pt x="573" y="444"/>
                </a:lnTo>
                <a:lnTo>
                  <a:pt x="563" y="428"/>
                </a:lnTo>
                <a:lnTo>
                  <a:pt x="549" y="405"/>
                </a:lnTo>
                <a:lnTo>
                  <a:pt x="530" y="374"/>
                </a:lnTo>
                <a:lnTo>
                  <a:pt x="530" y="374"/>
                </a:lnTo>
                <a:close/>
                <a:moveTo>
                  <a:pt x="149" y="436"/>
                </a:moveTo>
                <a:lnTo>
                  <a:pt x="149" y="436"/>
                </a:lnTo>
                <a:lnTo>
                  <a:pt x="150" y="440"/>
                </a:lnTo>
                <a:lnTo>
                  <a:pt x="154" y="450"/>
                </a:lnTo>
                <a:lnTo>
                  <a:pt x="159" y="465"/>
                </a:lnTo>
                <a:lnTo>
                  <a:pt x="160" y="474"/>
                </a:lnTo>
                <a:lnTo>
                  <a:pt x="161" y="484"/>
                </a:lnTo>
                <a:lnTo>
                  <a:pt x="161" y="484"/>
                </a:lnTo>
                <a:lnTo>
                  <a:pt x="164" y="514"/>
                </a:lnTo>
                <a:lnTo>
                  <a:pt x="165" y="523"/>
                </a:lnTo>
                <a:lnTo>
                  <a:pt x="167" y="529"/>
                </a:lnTo>
                <a:lnTo>
                  <a:pt x="167" y="529"/>
                </a:lnTo>
                <a:lnTo>
                  <a:pt x="170" y="533"/>
                </a:lnTo>
                <a:lnTo>
                  <a:pt x="172" y="535"/>
                </a:lnTo>
                <a:lnTo>
                  <a:pt x="174" y="536"/>
                </a:lnTo>
                <a:lnTo>
                  <a:pt x="177" y="540"/>
                </a:lnTo>
                <a:lnTo>
                  <a:pt x="177" y="540"/>
                </a:lnTo>
                <a:lnTo>
                  <a:pt x="178" y="543"/>
                </a:lnTo>
                <a:lnTo>
                  <a:pt x="178" y="545"/>
                </a:lnTo>
                <a:lnTo>
                  <a:pt x="178" y="547"/>
                </a:lnTo>
                <a:lnTo>
                  <a:pt x="174" y="554"/>
                </a:lnTo>
                <a:lnTo>
                  <a:pt x="174" y="554"/>
                </a:lnTo>
                <a:lnTo>
                  <a:pt x="170" y="564"/>
                </a:lnTo>
                <a:lnTo>
                  <a:pt x="166" y="573"/>
                </a:lnTo>
                <a:lnTo>
                  <a:pt x="162" y="592"/>
                </a:lnTo>
                <a:lnTo>
                  <a:pt x="162" y="592"/>
                </a:lnTo>
                <a:lnTo>
                  <a:pt x="161" y="599"/>
                </a:lnTo>
                <a:lnTo>
                  <a:pt x="161" y="607"/>
                </a:lnTo>
                <a:lnTo>
                  <a:pt x="161" y="611"/>
                </a:lnTo>
                <a:lnTo>
                  <a:pt x="160" y="617"/>
                </a:lnTo>
                <a:lnTo>
                  <a:pt x="160" y="617"/>
                </a:lnTo>
                <a:lnTo>
                  <a:pt x="158" y="625"/>
                </a:lnTo>
                <a:lnTo>
                  <a:pt x="156" y="627"/>
                </a:lnTo>
                <a:lnTo>
                  <a:pt x="156" y="632"/>
                </a:lnTo>
                <a:lnTo>
                  <a:pt x="156" y="632"/>
                </a:lnTo>
                <a:lnTo>
                  <a:pt x="156" y="642"/>
                </a:lnTo>
                <a:lnTo>
                  <a:pt x="155" y="652"/>
                </a:lnTo>
                <a:lnTo>
                  <a:pt x="155" y="652"/>
                </a:lnTo>
                <a:lnTo>
                  <a:pt x="154" y="662"/>
                </a:lnTo>
                <a:lnTo>
                  <a:pt x="153" y="669"/>
                </a:lnTo>
                <a:lnTo>
                  <a:pt x="153" y="669"/>
                </a:lnTo>
                <a:lnTo>
                  <a:pt x="131" y="652"/>
                </a:lnTo>
                <a:lnTo>
                  <a:pt x="116" y="639"/>
                </a:lnTo>
                <a:lnTo>
                  <a:pt x="109" y="633"/>
                </a:lnTo>
                <a:lnTo>
                  <a:pt x="109" y="633"/>
                </a:lnTo>
                <a:lnTo>
                  <a:pt x="110" y="608"/>
                </a:lnTo>
                <a:lnTo>
                  <a:pt x="112" y="585"/>
                </a:lnTo>
                <a:lnTo>
                  <a:pt x="112" y="585"/>
                </a:lnTo>
                <a:lnTo>
                  <a:pt x="113" y="585"/>
                </a:lnTo>
                <a:lnTo>
                  <a:pt x="116" y="585"/>
                </a:lnTo>
                <a:lnTo>
                  <a:pt x="118" y="582"/>
                </a:lnTo>
                <a:lnTo>
                  <a:pt x="121" y="577"/>
                </a:lnTo>
                <a:lnTo>
                  <a:pt x="121" y="577"/>
                </a:lnTo>
                <a:lnTo>
                  <a:pt x="124" y="531"/>
                </a:lnTo>
                <a:lnTo>
                  <a:pt x="127" y="483"/>
                </a:lnTo>
                <a:lnTo>
                  <a:pt x="127" y="483"/>
                </a:lnTo>
                <a:lnTo>
                  <a:pt x="129" y="477"/>
                </a:lnTo>
                <a:lnTo>
                  <a:pt x="131" y="469"/>
                </a:lnTo>
                <a:lnTo>
                  <a:pt x="138" y="454"/>
                </a:lnTo>
                <a:lnTo>
                  <a:pt x="149" y="436"/>
                </a:lnTo>
                <a:lnTo>
                  <a:pt x="149" y="436"/>
                </a:lnTo>
                <a:close/>
                <a:moveTo>
                  <a:pt x="431" y="369"/>
                </a:moveTo>
                <a:lnTo>
                  <a:pt x="431" y="369"/>
                </a:lnTo>
                <a:lnTo>
                  <a:pt x="431" y="368"/>
                </a:lnTo>
                <a:lnTo>
                  <a:pt x="432" y="368"/>
                </a:lnTo>
                <a:lnTo>
                  <a:pt x="434" y="370"/>
                </a:lnTo>
                <a:lnTo>
                  <a:pt x="439" y="375"/>
                </a:lnTo>
                <a:lnTo>
                  <a:pt x="439" y="375"/>
                </a:lnTo>
                <a:lnTo>
                  <a:pt x="461" y="403"/>
                </a:lnTo>
                <a:lnTo>
                  <a:pt x="461" y="403"/>
                </a:lnTo>
                <a:lnTo>
                  <a:pt x="473" y="416"/>
                </a:lnTo>
                <a:lnTo>
                  <a:pt x="473" y="416"/>
                </a:lnTo>
                <a:lnTo>
                  <a:pt x="473" y="416"/>
                </a:lnTo>
                <a:lnTo>
                  <a:pt x="474" y="416"/>
                </a:lnTo>
                <a:lnTo>
                  <a:pt x="474" y="416"/>
                </a:lnTo>
                <a:lnTo>
                  <a:pt x="476" y="415"/>
                </a:lnTo>
                <a:lnTo>
                  <a:pt x="477" y="415"/>
                </a:lnTo>
                <a:lnTo>
                  <a:pt x="482" y="411"/>
                </a:lnTo>
                <a:lnTo>
                  <a:pt x="486" y="405"/>
                </a:lnTo>
                <a:lnTo>
                  <a:pt x="486" y="405"/>
                </a:lnTo>
                <a:lnTo>
                  <a:pt x="493" y="415"/>
                </a:lnTo>
                <a:lnTo>
                  <a:pt x="499" y="425"/>
                </a:lnTo>
                <a:lnTo>
                  <a:pt x="506" y="438"/>
                </a:lnTo>
                <a:lnTo>
                  <a:pt x="506" y="438"/>
                </a:lnTo>
                <a:lnTo>
                  <a:pt x="517" y="460"/>
                </a:lnTo>
                <a:lnTo>
                  <a:pt x="534" y="486"/>
                </a:lnTo>
                <a:lnTo>
                  <a:pt x="534" y="486"/>
                </a:lnTo>
                <a:lnTo>
                  <a:pt x="540" y="494"/>
                </a:lnTo>
                <a:lnTo>
                  <a:pt x="545" y="503"/>
                </a:lnTo>
                <a:lnTo>
                  <a:pt x="559" y="517"/>
                </a:lnTo>
                <a:lnTo>
                  <a:pt x="574" y="530"/>
                </a:lnTo>
                <a:lnTo>
                  <a:pt x="574" y="530"/>
                </a:lnTo>
                <a:lnTo>
                  <a:pt x="554" y="536"/>
                </a:lnTo>
                <a:lnTo>
                  <a:pt x="535" y="540"/>
                </a:lnTo>
                <a:lnTo>
                  <a:pt x="513" y="543"/>
                </a:lnTo>
                <a:lnTo>
                  <a:pt x="513" y="543"/>
                </a:lnTo>
                <a:lnTo>
                  <a:pt x="497" y="545"/>
                </a:lnTo>
                <a:lnTo>
                  <a:pt x="483" y="543"/>
                </a:lnTo>
                <a:lnTo>
                  <a:pt x="474" y="542"/>
                </a:lnTo>
                <a:lnTo>
                  <a:pt x="466" y="541"/>
                </a:lnTo>
                <a:lnTo>
                  <a:pt x="466" y="541"/>
                </a:lnTo>
                <a:lnTo>
                  <a:pt x="462" y="541"/>
                </a:lnTo>
                <a:lnTo>
                  <a:pt x="457" y="542"/>
                </a:lnTo>
                <a:lnTo>
                  <a:pt x="445" y="546"/>
                </a:lnTo>
                <a:lnTo>
                  <a:pt x="434" y="551"/>
                </a:lnTo>
                <a:lnTo>
                  <a:pt x="430" y="554"/>
                </a:lnTo>
                <a:lnTo>
                  <a:pt x="430" y="554"/>
                </a:lnTo>
                <a:lnTo>
                  <a:pt x="427" y="562"/>
                </a:lnTo>
                <a:lnTo>
                  <a:pt x="426" y="579"/>
                </a:lnTo>
                <a:lnTo>
                  <a:pt x="425" y="603"/>
                </a:lnTo>
                <a:lnTo>
                  <a:pt x="406" y="553"/>
                </a:lnTo>
                <a:lnTo>
                  <a:pt x="406" y="553"/>
                </a:lnTo>
                <a:lnTo>
                  <a:pt x="407" y="539"/>
                </a:lnTo>
                <a:lnTo>
                  <a:pt x="411" y="518"/>
                </a:lnTo>
                <a:lnTo>
                  <a:pt x="411" y="518"/>
                </a:lnTo>
                <a:lnTo>
                  <a:pt x="413" y="512"/>
                </a:lnTo>
                <a:lnTo>
                  <a:pt x="414" y="511"/>
                </a:lnTo>
                <a:lnTo>
                  <a:pt x="418" y="509"/>
                </a:lnTo>
                <a:lnTo>
                  <a:pt x="421" y="505"/>
                </a:lnTo>
                <a:lnTo>
                  <a:pt x="421" y="505"/>
                </a:lnTo>
                <a:lnTo>
                  <a:pt x="425" y="500"/>
                </a:lnTo>
                <a:lnTo>
                  <a:pt x="426" y="497"/>
                </a:lnTo>
                <a:lnTo>
                  <a:pt x="426" y="493"/>
                </a:lnTo>
                <a:lnTo>
                  <a:pt x="427" y="488"/>
                </a:lnTo>
                <a:lnTo>
                  <a:pt x="427" y="488"/>
                </a:lnTo>
                <a:lnTo>
                  <a:pt x="429" y="481"/>
                </a:lnTo>
                <a:lnTo>
                  <a:pt x="429" y="475"/>
                </a:lnTo>
                <a:lnTo>
                  <a:pt x="426" y="460"/>
                </a:lnTo>
                <a:lnTo>
                  <a:pt x="426" y="460"/>
                </a:lnTo>
                <a:lnTo>
                  <a:pt x="424" y="446"/>
                </a:lnTo>
                <a:lnTo>
                  <a:pt x="424" y="430"/>
                </a:lnTo>
                <a:lnTo>
                  <a:pt x="424" y="430"/>
                </a:lnTo>
                <a:lnTo>
                  <a:pt x="425" y="416"/>
                </a:lnTo>
                <a:lnTo>
                  <a:pt x="427" y="397"/>
                </a:lnTo>
                <a:lnTo>
                  <a:pt x="431" y="369"/>
                </a:lnTo>
                <a:lnTo>
                  <a:pt x="431" y="3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0230BD0E-00FA-4D25-AC50-1EA7419A25F5}"/>
              </a:ext>
            </a:extLst>
          </p:cNvPr>
          <p:cNvSpPr>
            <a:spLocks/>
          </p:cNvSpPr>
          <p:nvPr/>
        </p:nvSpPr>
        <p:spPr bwMode="auto">
          <a:xfrm>
            <a:off x="8492314" y="818922"/>
            <a:ext cx="646151" cy="1645219"/>
          </a:xfrm>
          <a:custGeom>
            <a:avLst/>
            <a:gdLst>
              <a:gd name="T0" fmla="*/ 173 w 498"/>
              <a:gd name="T1" fmla="*/ 81 h 1268"/>
              <a:gd name="T2" fmla="*/ 109 w 498"/>
              <a:gd name="T3" fmla="*/ 155 h 1268"/>
              <a:gd name="T4" fmla="*/ 34 w 498"/>
              <a:gd name="T5" fmla="*/ 359 h 1268"/>
              <a:gd name="T6" fmla="*/ 35 w 498"/>
              <a:gd name="T7" fmla="*/ 402 h 1268"/>
              <a:gd name="T8" fmla="*/ 37 w 498"/>
              <a:gd name="T9" fmla="*/ 413 h 1268"/>
              <a:gd name="T10" fmla="*/ 31 w 498"/>
              <a:gd name="T11" fmla="*/ 448 h 1268"/>
              <a:gd name="T12" fmla="*/ 0 w 498"/>
              <a:gd name="T13" fmla="*/ 526 h 1268"/>
              <a:gd name="T14" fmla="*/ 37 w 498"/>
              <a:gd name="T15" fmla="*/ 638 h 1268"/>
              <a:gd name="T16" fmla="*/ 73 w 498"/>
              <a:gd name="T17" fmla="*/ 748 h 1268"/>
              <a:gd name="T18" fmla="*/ 103 w 498"/>
              <a:gd name="T19" fmla="*/ 860 h 1268"/>
              <a:gd name="T20" fmla="*/ 102 w 498"/>
              <a:gd name="T21" fmla="*/ 916 h 1268"/>
              <a:gd name="T22" fmla="*/ 61 w 498"/>
              <a:gd name="T23" fmla="*/ 1053 h 1268"/>
              <a:gd name="T24" fmla="*/ 31 w 498"/>
              <a:gd name="T25" fmla="*/ 1123 h 1268"/>
              <a:gd name="T26" fmla="*/ 12 w 498"/>
              <a:gd name="T27" fmla="*/ 1181 h 1268"/>
              <a:gd name="T28" fmla="*/ 23 w 498"/>
              <a:gd name="T29" fmla="*/ 1205 h 1268"/>
              <a:gd name="T30" fmla="*/ 98 w 498"/>
              <a:gd name="T31" fmla="*/ 1219 h 1268"/>
              <a:gd name="T32" fmla="*/ 120 w 498"/>
              <a:gd name="T33" fmla="*/ 1238 h 1268"/>
              <a:gd name="T34" fmla="*/ 143 w 498"/>
              <a:gd name="T35" fmla="*/ 1265 h 1268"/>
              <a:gd name="T36" fmla="*/ 226 w 498"/>
              <a:gd name="T37" fmla="*/ 1261 h 1268"/>
              <a:gd name="T38" fmla="*/ 347 w 498"/>
              <a:gd name="T39" fmla="*/ 1227 h 1268"/>
              <a:gd name="T40" fmla="*/ 340 w 498"/>
              <a:gd name="T41" fmla="*/ 1198 h 1268"/>
              <a:gd name="T42" fmla="*/ 302 w 498"/>
              <a:gd name="T43" fmla="*/ 1181 h 1268"/>
              <a:gd name="T44" fmla="*/ 246 w 498"/>
              <a:gd name="T45" fmla="*/ 1182 h 1268"/>
              <a:gd name="T46" fmla="*/ 211 w 498"/>
              <a:gd name="T47" fmla="*/ 1164 h 1268"/>
              <a:gd name="T48" fmla="*/ 197 w 498"/>
              <a:gd name="T49" fmla="*/ 1000 h 1268"/>
              <a:gd name="T50" fmla="*/ 257 w 498"/>
              <a:gd name="T51" fmla="*/ 854 h 1268"/>
              <a:gd name="T52" fmla="*/ 264 w 498"/>
              <a:gd name="T53" fmla="*/ 763 h 1268"/>
              <a:gd name="T54" fmla="*/ 248 w 498"/>
              <a:gd name="T55" fmla="*/ 608 h 1268"/>
              <a:gd name="T56" fmla="*/ 271 w 498"/>
              <a:gd name="T57" fmla="*/ 624 h 1268"/>
              <a:gd name="T58" fmla="*/ 281 w 498"/>
              <a:gd name="T59" fmla="*/ 612 h 1268"/>
              <a:gd name="T60" fmla="*/ 288 w 498"/>
              <a:gd name="T61" fmla="*/ 602 h 1268"/>
              <a:gd name="T62" fmla="*/ 291 w 498"/>
              <a:gd name="T63" fmla="*/ 593 h 1268"/>
              <a:gd name="T64" fmla="*/ 284 w 498"/>
              <a:gd name="T65" fmla="*/ 577 h 1268"/>
              <a:gd name="T66" fmla="*/ 254 w 498"/>
              <a:gd name="T67" fmla="*/ 545 h 1268"/>
              <a:gd name="T68" fmla="*/ 242 w 498"/>
              <a:gd name="T69" fmla="*/ 525 h 1268"/>
              <a:gd name="T70" fmla="*/ 232 w 498"/>
              <a:gd name="T71" fmla="*/ 466 h 1268"/>
              <a:gd name="T72" fmla="*/ 256 w 498"/>
              <a:gd name="T73" fmla="*/ 457 h 1268"/>
              <a:gd name="T74" fmla="*/ 265 w 498"/>
              <a:gd name="T75" fmla="*/ 348 h 1268"/>
              <a:gd name="T76" fmla="*/ 314 w 498"/>
              <a:gd name="T77" fmla="*/ 361 h 1268"/>
              <a:gd name="T78" fmla="*/ 342 w 498"/>
              <a:gd name="T79" fmla="*/ 357 h 1268"/>
              <a:gd name="T80" fmla="*/ 375 w 498"/>
              <a:gd name="T81" fmla="*/ 331 h 1268"/>
              <a:gd name="T82" fmla="*/ 390 w 498"/>
              <a:gd name="T83" fmla="*/ 304 h 1268"/>
              <a:gd name="T84" fmla="*/ 390 w 498"/>
              <a:gd name="T85" fmla="*/ 278 h 1268"/>
              <a:gd name="T86" fmla="*/ 371 w 498"/>
              <a:gd name="T87" fmla="*/ 224 h 1268"/>
              <a:gd name="T88" fmla="*/ 374 w 498"/>
              <a:gd name="T89" fmla="*/ 192 h 1268"/>
              <a:gd name="T90" fmla="*/ 394 w 498"/>
              <a:gd name="T91" fmla="*/ 172 h 1268"/>
              <a:gd name="T92" fmla="*/ 408 w 498"/>
              <a:gd name="T93" fmla="*/ 173 h 1268"/>
              <a:gd name="T94" fmla="*/ 436 w 498"/>
              <a:gd name="T95" fmla="*/ 213 h 1268"/>
              <a:gd name="T96" fmla="*/ 464 w 498"/>
              <a:gd name="T97" fmla="*/ 209 h 1268"/>
              <a:gd name="T98" fmla="*/ 492 w 498"/>
              <a:gd name="T99" fmla="*/ 125 h 1268"/>
              <a:gd name="T100" fmla="*/ 487 w 498"/>
              <a:gd name="T101" fmla="*/ 87 h 1268"/>
              <a:gd name="T102" fmla="*/ 479 w 498"/>
              <a:gd name="T103" fmla="*/ 51 h 1268"/>
              <a:gd name="T104" fmla="*/ 473 w 498"/>
              <a:gd name="T105" fmla="*/ 36 h 1268"/>
              <a:gd name="T106" fmla="*/ 442 w 498"/>
              <a:gd name="T107" fmla="*/ 8 h 1268"/>
              <a:gd name="T108" fmla="*/ 407 w 498"/>
              <a:gd name="T109" fmla="*/ 0 h 1268"/>
              <a:gd name="T110" fmla="*/ 351 w 498"/>
              <a:gd name="T111" fmla="*/ 26 h 1268"/>
              <a:gd name="T112" fmla="*/ 290 w 498"/>
              <a:gd name="T113" fmla="*/ 53 h 1268"/>
              <a:gd name="T114" fmla="*/ 236 w 498"/>
              <a:gd name="T115" fmla="*/ 67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8" h="1268">
                <a:moveTo>
                  <a:pt x="236" y="67"/>
                </a:moveTo>
                <a:lnTo>
                  <a:pt x="236" y="67"/>
                </a:lnTo>
                <a:lnTo>
                  <a:pt x="228" y="68"/>
                </a:lnTo>
                <a:lnTo>
                  <a:pt x="207" y="71"/>
                </a:lnTo>
                <a:lnTo>
                  <a:pt x="183" y="77"/>
                </a:lnTo>
                <a:lnTo>
                  <a:pt x="173" y="81"/>
                </a:lnTo>
                <a:lnTo>
                  <a:pt x="165" y="84"/>
                </a:lnTo>
                <a:lnTo>
                  <a:pt x="165" y="84"/>
                </a:lnTo>
                <a:lnTo>
                  <a:pt x="158" y="90"/>
                </a:lnTo>
                <a:lnTo>
                  <a:pt x="149" y="100"/>
                </a:lnTo>
                <a:lnTo>
                  <a:pt x="129" y="126"/>
                </a:lnTo>
                <a:lnTo>
                  <a:pt x="109" y="155"/>
                </a:lnTo>
                <a:lnTo>
                  <a:pt x="94" y="178"/>
                </a:lnTo>
                <a:lnTo>
                  <a:pt x="94" y="178"/>
                </a:lnTo>
                <a:lnTo>
                  <a:pt x="88" y="193"/>
                </a:lnTo>
                <a:lnTo>
                  <a:pt x="78" y="220"/>
                </a:lnTo>
                <a:lnTo>
                  <a:pt x="54" y="291"/>
                </a:lnTo>
                <a:lnTo>
                  <a:pt x="34" y="359"/>
                </a:lnTo>
                <a:lnTo>
                  <a:pt x="28" y="382"/>
                </a:lnTo>
                <a:lnTo>
                  <a:pt x="26" y="388"/>
                </a:lnTo>
                <a:lnTo>
                  <a:pt x="26" y="390"/>
                </a:lnTo>
                <a:lnTo>
                  <a:pt x="26" y="390"/>
                </a:lnTo>
                <a:lnTo>
                  <a:pt x="31" y="397"/>
                </a:lnTo>
                <a:lnTo>
                  <a:pt x="35" y="402"/>
                </a:lnTo>
                <a:lnTo>
                  <a:pt x="35" y="402"/>
                </a:lnTo>
                <a:lnTo>
                  <a:pt x="36" y="402"/>
                </a:lnTo>
                <a:lnTo>
                  <a:pt x="37" y="402"/>
                </a:lnTo>
                <a:lnTo>
                  <a:pt x="38" y="402"/>
                </a:lnTo>
                <a:lnTo>
                  <a:pt x="38" y="404"/>
                </a:lnTo>
                <a:lnTo>
                  <a:pt x="37" y="413"/>
                </a:lnTo>
                <a:lnTo>
                  <a:pt x="37" y="413"/>
                </a:lnTo>
                <a:lnTo>
                  <a:pt x="36" y="425"/>
                </a:lnTo>
                <a:lnTo>
                  <a:pt x="35" y="434"/>
                </a:lnTo>
                <a:lnTo>
                  <a:pt x="35" y="441"/>
                </a:lnTo>
                <a:lnTo>
                  <a:pt x="35" y="441"/>
                </a:lnTo>
                <a:lnTo>
                  <a:pt x="31" y="448"/>
                </a:lnTo>
                <a:lnTo>
                  <a:pt x="22" y="466"/>
                </a:lnTo>
                <a:lnTo>
                  <a:pt x="10" y="491"/>
                </a:lnTo>
                <a:lnTo>
                  <a:pt x="5" y="505"/>
                </a:lnTo>
                <a:lnTo>
                  <a:pt x="1" y="519"/>
                </a:lnTo>
                <a:lnTo>
                  <a:pt x="1" y="519"/>
                </a:lnTo>
                <a:lnTo>
                  <a:pt x="0" y="526"/>
                </a:lnTo>
                <a:lnTo>
                  <a:pt x="0" y="534"/>
                </a:lnTo>
                <a:lnTo>
                  <a:pt x="1" y="544"/>
                </a:lnTo>
                <a:lnTo>
                  <a:pt x="4" y="553"/>
                </a:lnTo>
                <a:lnTo>
                  <a:pt x="11" y="575"/>
                </a:lnTo>
                <a:lnTo>
                  <a:pt x="19" y="596"/>
                </a:lnTo>
                <a:lnTo>
                  <a:pt x="37" y="638"/>
                </a:lnTo>
                <a:lnTo>
                  <a:pt x="50" y="664"/>
                </a:lnTo>
                <a:lnTo>
                  <a:pt x="50" y="664"/>
                </a:lnTo>
                <a:lnTo>
                  <a:pt x="57" y="685"/>
                </a:lnTo>
                <a:lnTo>
                  <a:pt x="63" y="709"/>
                </a:lnTo>
                <a:lnTo>
                  <a:pt x="69" y="731"/>
                </a:lnTo>
                <a:lnTo>
                  <a:pt x="73" y="748"/>
                </a:lnTo>
                <a:lnTo>
                  <a:pt x="73" y="748"/>
                </a:lnTo>
                <a:lnTo>
                  <a:pt x="78" y="771"/>
                </a:lnTo>
                <a:lnTo>
                  <a:pt x="87" y="804"/>
                </a:lnTo>
                <a:lnTo>
                  <a:pt x="102" y="852"/>
                </a:lnTo>
                <a:lnTo>
                  <a:pt x="102" y="852"/>
                </a:lnTo>
                <a:lnTo>
                  <a:pt x="103" y="860"/>
                </a:lnTo>
                <a:lnTo>
                  <a:pt x="105" y="878"/>
                </a:lnTo>
                <a:lnTo>
                  <a:pt x="106" y="888"/>
                </a:lnTo>
                <a:lnTo>
                  <a:pt x="105" y="898"/>
                </a:lnTo>
                <a:lnTo>
                  <a:pt x="104" y="908"/>
                </a:lnTo>
                <a:lnTo>
                  <a:pt x="102" y="916"/>
                </a:lnTo>
                <a:lnTo>
                  <a:pt x="102" y="916"/>
                </a:lnTo>
                <a:lnTo>
                  <a:pt x="90" y="948"/>
                </a:lnTo>
                <a:lnTo>
                  <a:pt x="84" y="965"/>
                </a:lnTo>
                <a:lnTo>
                  <a:pt x="80" y="982"/>
                </a:lnTo>
                <a:lnTo>
                  <a:pt x="80" y="982"/>
                </a:lnTo>
                <a:lnTo>
                  <a:pt x="73" y="1012"/>
                </a:lnTo>
                <a:lnTo>
                  <a:pt x="61" y="1053"/>
                </a:lnTo>
                <a:lnTo>
                  <a:pt x="48" y="1090"/>
                </a:lnTo>
                <a:lnTo>
                  <a:pt x="42" y="1110"/>
                </a:lnTo>
                <a:lnTo>
                  <a:pt x="42" y="1110"/>
                </a:lnTo>
                <a:lnTo>
                  <a:pt x="37" y="1114"/>
                </a:lnTo>
                <a:lnTo>
                  <a:pt x="34" y="1117"/>
                </a:lnTo>
                <a:lnTo>
                  <a:pt x="31" y="1123"/>
                </a:lnTo>
                <a:lnTo>
                  <a:pt x="31" y="1123"/>
                </a:lnTo>
                <a:lnTo>
                  <a:pt x="26" y="1133"/>
                </a:lnTo>
                <a:lnTo>
                  <a:pt x="20" y="1150"/>
                </a:lnTo>
                <a:lnTo>
                  <a:pt x="14" y="1167"/>
                </a:lnTo>
                <a:lnTo>
                  <a:pt x="12" y="1181"/>
                </a:lnTo>
                <a:lnTo>
                  <a:pt x="12" y="1181"/>
                </a:lnTo>
                <a:lnTo>
                  <a:pt x="13" y="1190"/>
                </a:lnTo>
                <a:lnTo>
                  <a:pt x="14" y="1194"/>
                </a:lnTo>
                <a:lnTo>
                  <a:pt x="17" y="1200"/>
                </a:lnTo>
                <a:lnTo>
                  <a:pt x="17" y="1200"/>
                </a:lnTo>
                <a:lnTo>
                  <a:pt x="19" y="1203"/>
                </a:lnTo>
                <a:lnTo>
                  <a:pt x="23" y="1205"/>
                </a:lnTo>
                <a:lnTo>
                  <a:pt x="35" y="1210"/>
                </a:lnTo>
                <a:lnTo>
                  <a:pt x="49" y="1215"/>
                </a:lnTo>
                <a:lnTo>
                  <a:pt x="63" y="1218"/>
                </a:lnTo>
                <a:lnTo>
                  <a:pt x="63" y="1218"/>
                </a:lnTo>
                <a:lnTo>
                  <a:pt x="80" y="1219"/>
                </a:lnTo>
                <a:lnTo>
                  <a:pt x="98" y="1219"/>
                </a:lnTo>
                <a:lnTo>
                  <a:pt x="115" y="1221"/>
                </a:lnTo>
                <a:lnTo>
                  <a:pt x="120" y="1222"/>
                </a:lnTo>
                <a:lnTo>
                  <a:pt x="121" y="1223"/>
                </a:lnTo>
                <a:lnTo>
                  <a:pt x="121" y="1223"/>
                </a:lnTo>
                <a:lnTo>
                  <a:pt x="120" y="1229"/>
                </a:lnTo>
                <a:lnTo>
                  <a:pt x="120" y="1238"/>
                </a:lnTo>
                <a:lnTo>
                  <a:pt x="120" y="1244"/>
                </a:lnTo>
                <a:lnTo>
                  <a:pt x="122" y="1249"/>
                </a:lnTo>
                <a:lnTo>
                  <a:pt x="125" y="1254"/>
                </a:lnTo>
                <a:lnTo>
                  <a:pt x="133" y="1259"/>
                </a:lnTo>
                <a:lnTo>
                  <a:pt x="133" y="1259"/>
                </a:lnTo>
                <a:lnTo>
                  <a:pt x="143" y="1265"/>
                </a:lnTo>
                <a:lnTo>
                  <a:pt x="152" y="1267"/>
                </a:lnTo>
                <a:lnTo>
                  <a:pt x="160" y="1268"/>
                </a:lnTo>
                <a:lnTo>
                  <a:pt x="174" y="1267"/>
                </a:lnTo>
                <a:lnTo>
                  <a:pt x="174" y="1267"/>
                </a:lnTo>
                <a:lnTo>
                  <a:pt x="197" y="1265"/>
                </a:lnTo>
                <a:lnTo>
                  <a:pt x="226" y="1261"/>
                </a:lnTo>
                <a:lnTo>
                  <a:pt x="253" y="1256"/>
                </a:lnTo>
                <a:lnTo>
                  <a:pt x="272" y="1252"/>
                </a:lnTo>
                <a:lnTo>
                  <a:pt x="272" y="1252"/>
                </a:lnTo>
                <a:lnTo>
                  <a:pt x="316" y="1238"/>
                </a:lnTo>
                <a:lnTo>
                  <a:pt x="339" y="1230"/>
                </a:lnTo>
                <a:lnTo>
                  <a:pt x="347" y="1227"/>
                </a:lnTo>
                <a:lnTo>
                  <a:pt x="351" y="1224"/>
                </a:lnTo>
                <a:lnTo>
                  <a:pt x="351" y="1224"/>
                </a:lnTo>
                <a:lnTo>
                  <a:pt x="351" y="1221"/>
                </a:lnTo>
                <a:lnTo>
                  <a:pt x="351" y="1217"/>
                </a:lnTo>
                <a:lnTo>
                  <a:pt x="346" y="1207"/>
                </a:lnTo>
                <a:lnTo>
                  <a:pt x="340" y="1198"/>
                </a:lnTo>
                <a:lnTo>
                  <a:pt x="333" y="1191"/>
                </a:lnTo>
                <a:lnTo>
                  <a:pt x="333" y="1191"/>
                </a:lnTo>
                <a:lnTo>
                  <a:pt x="327" y="1187"/>
                </a:lnTo>
                <a:lnTo>
                  <a:pt x="321" y="1184"/>
                </a:lnTo>
                <a:lnTo>
                  <a:pt x="313" y="1181"/>
                </a:lnTo>
                <a:lnTo>
                  <a:pt x="302" y="1181"/>
                </a:lnTo>
                <a:lnTo>
                  <a:pt x="302" y="1181"/>
                </a:lnTo>
                <a:lnTo>
                  <a:pt x="282" y="1184"/>
                </a:lnTo>
                <a:lnTo>
                  <a:pt x="273" y="1185"/>
                </a:lnTo>
                <a:lnTo>
                  <a:pt x="264" y="1185"/>
                </a:lnTo>
                <a:lnTo>
                  <a:pt x="264" y="1185"/>
                </a:lnTo>
                <a:lnTo>
                  <a:pt x="246" y="1182"/>
                </a:lnTo>
                <a:lnTo>
                  <a:pt x="239" y="1181"/>
                </a:lnTo>
                <a:lnTo>
                  <a:pt x="234" y="1178"/>
                </a:lnTo>
                <a:lnTo>
                  <a:pt x="234" y="1178"/>
                </a:lnTo>
                <a:lnTo>
                  <a:pt x="220" y="1169"/>
                </a:lnTo>
                <a:lnTo>
                  <a:pt x="211" y="1164"/>
                </a:lnTo>
                <a:lnTo>
                  <a:pt x="211" y="1164"/>
                </a:lnTo>
                <a:lnTo>
                  <a:pt x="204" y="1135"/>
                </a:lnTo>
                <a:lnTo>
                  <a:pt x="199" y="1113"/>
                </a:lnTo>
                <a:lnTo>
                  <a:pt x="197" y="1099"/>
                </a:lnTo>
                <a:lnTo>
                  <a:pt x="197" y="1099"/>
                </a:lnTo>
                <a:lnTo>
                  <a:pt x="197" y="1000"/>
                </a:lnTo>
                <a:lnTo>
                  <a:pt x="197" y="1000"/>
                </a:lnTo>
                <a:lnTo>
                  <a:pt x="199" y="983"/>
                </a:lnTo>
                <a:lnTo>
                  <a:pt x="205" y="958"/>
                </a:lnTo>
                <a:lnTo>
                  <a:pt x="213" y="926"/>
                </a:lnTo>
                <a:lnTo>
                  <a:pt x="213" y="926"/>
                </a:lnTo>
                <a:lnTo>
                  <a:pt x="257" y="854"/>
                </a:lnTo>
                <a:lnTo>
                  <a:pt x="257" y="854"/>
                </a:lnTo>
                <a:lnTo>
                  <a:pt x="260" y="843"/>
                </a:lnTo>
                <a:lnTo>
                  <a:pt x="264" y="834"/>
                </a:lnTo>
                <a:lnTo>
                  <a:pt x="265" y="824"/>
                </a:lnTo>
                <a:lnTo>
                  <a:pt x="265" y="818"/>
                </a:lnTo>
                <a:lnTo>
                  <a:pt x="265" y="818"/>
                </a:lnTo>
                <a:lnTo>
                  <a:pt x="264" y="763"/>
                </a:lnTo>
                <a:lnTo>
                  <a:pt x="262" y="700"/>
                </a:lnTo>
                <a:lnTo>
                  <a:pt x="262" y="700"/>
                </a:lnTo>
                <a:lnTo>
                  <a:pt x="260" y="678"/>
                </a:lnTo>
                <a:lnTo>
                  <a:pt x="256" y="647"/>
                </a:lnTo>
                <a:lnTo>
                  <a:pt x="248" y="608"/>
                </a:lnTo>
                <a:lnTo>
                  <a:pt x="248" y="608"/>
                </a:lnTo>
                <a:lnTo>
                  <a:pt x="256" y="618"/>
                </a:lnTo>
                <a:lnTo>
                  <a:pt x="263" y="625"/>
                </a:lnTo>
                <a:lnTo>
                  <a:pt x="265" y="626"/>
                </a:lnTo>
                <a:lnTo>
                  <a:pt x="268" y="626"/>
                </a:lnTo>
                <a:lnTo>
                  <a:pt x="268" y="626"/>
                </a:lnTo>
                <a:lnTo>
                  <a:pt x="271" y="624"/>
                </a:lnTo>
                <a:lnTo>
                  <a:pt x="272" y="621"/>
                </a:lnTo>
                <a:lnTo>
                  <a:pt x="272" y="618"/>
                </a:lnTo>
                <a:lnTo>
                  <a:pt x="272" y="618"/>
                </a:lnTo>
                <a:lnTo>
                  <a:pt x="275" y="617"/>
                </a:lnTo>
                <a:lnTo>
                  <a:pt x="278" y="615"/>
                </a:lnTo>
                <a:lnTo>
                  <a:pt x="281" y="612"/>
                </a:lnTo>
                <a:lnTo>
                  <a:pt x="281" y="612"/>
                </a:lnTo>
                <a:lnTo>
                  <a:pt x="283" y="608"/>
                </a:lnTo>
                <a:lnTo>
                  <a:pt x="285" y="605"/>
                </a:lnTo>
                <a:lnTo>
                  <a:pt x="285" y="602"/>
                </a:lnTo>
                <a:lnTo>
                  <a:pt x="285" y="602"/>
                </a:lnTo>
                <a:lnTo>
                  <a:pt x="288" y="602"/>
                </a:lnTo>
                <a:lnTo>
                  <a:pt x="291" y="601"/>
                </a:lnTo>
                <a:lnTo>
                  <a:pt x="294" y="600"/>
                </a:lnTo>
                <a:lnTo>
                  <a:pt x="294" y="600"/>
                </a:lnTo>
                <a:lnTo>
                  <a:pt x="294" y="599"/>
                </a:lnTo>
                <a:lnTo>
                  <a:pt x="294" y="596"/>
                </a:lnTo>
                <a:lnTo>
                  <a:pt x="291" y="593"/>
                </a:lnTo>
                <a:lnTo>
                  <a:pt x="288" y="589"/>
                </a:lnTo>
                <a:lnTo>
                  <a:pt x="288" y="589"/>
                </a:lnTo>
                <a:lnTo>
                  <a:pt x="288" y="589"/>
                </a:lnTo>
                <a:lnTo>
                  <a:pt x="289" y="587"/>
                </a:lnTo>
                <a:lnTo>
                  <a:pt x="288" y="583"/>
                </a:lnTo>
                <a:lnTo>
                  <a:pt x="284" y="577"/>
                </a:lnTo>
                <a:lnTo>
                  <a:pt x="284" y="577"/>
                </a:lnTo>
                <a:lnTo>
                  <a:pt x="279" y="571"/>
                </a:lnTo>
                <a:lnTo>
                  <a:pt x="273" y="568"/>
                </a:lnTo>
                <a:lnTo>
                  <a:pt x="268" y="564"/>
                </a:lnTo>
                <a:lnTo>
                  <a:pt x="254" y="545"/>
                </a:lnTo>
                <a:lnTo>
                  <a:pt x="254" y="545"/>
                </a:lnTo>
                <a:lnTo>
                  <a:pt x="254" y="540"/>
                </a:lnTo>
                <a:lnTo>
                  <a:pt x="253" y="536"/>
                </a:lnTo>
                <a:lnTo>
                  <a:pt x="252" y="532"/>
                </a:lnTo>
                <a:lnTo>
                  <a:pt x="252" y="532"/>
                </a:lnTo>
                <a:lnTo>
                  <a:pt x="248" y="528"/>
                </a:lnTo>
                <a:lnTo>
                  <a:pt x="242" y="525"/>
                </a:lnTo>
                <a:lnTo>
                  <a:pt x="235" y="519"/>
                </a:lnTo>
                <a:lnTo>
                  <a:pt x="235" y="519"/>
                </a:lnTo>
                <a:lnTo>
                  <a:pt x="231" y="512"/>
                </a:lnTo>
                <a:lnTo>
                  <a:pt x="228" y="507"/>
                </a:lnTo>
                <a:lnTo>
                  <a:pt x="232" y="466"/>
                </a:lnTo>
                <a:lnTo>
                  <a:pt x="232" y="466"/>
                </a:lnTo>
                <a:lnTo>
                  <a:pt x="238" y="468"/>
                </a:lnTo>
                <a:lnTo>
                  <a:pt x="242" y="468"/>
                </a:lnTo>
                <a:lnTo>
                  <a:pt x="250" y="465"/>
                </a:lnTo>
                <a:lnTo>
                  <a:pt x="250" y="465"/>
                </a:lnTo>
                <a:lnTo>
                  <a:pt x="252" y="462"/>
                </a:lnTo>
                <a:lnTo>
                  <a:pt x="256" y="457"/>
                </a:lnTo>
                <a:lnTo>
                  <a:pt x="259" y="444"/>
                </a:lnTo>
                <a:lnTo>
                  <a:pt x="262" y="431"/>
                </a:lnTo>
                <a:lnTo>
                  <a:pt x="263" y="422"/>
                </a:lnTo>
                <a:lnTo>
                  <a:pt x="263" y="422"/>
                </a:lnTo>
                <a:lnTo>
                  <a:pt x="265" y="348"/>
                </a:lnTo>
                <a:lnTo>
                  <a:pt x="265" y="348"/>
                </a:lnTo>
                <a:lnTo>
                  <a:pt x="277" y="354"/>
                </a:lnTo>
                <a:lnTo>
                  <a:pt x="288" y="359"/>
                </a:lnTo>
                <a:lnTo>
                  <a:pt x="293" y="360"/>
                </a:lnTo>
                <a:lnTo>
                  <a:pt x="297" y="361"/>
                </a:lnTo>
                <a:lnTo>
                  <a:pt x="297" y="361"/>
                </a:lnTo>
                <a:lnTo>
                  <a:pt x="314" y="361"/>
                </a:lnTo>
                <a:lnTo>
                  <a:pt x="324" y="360"/>
                </a:lnTo>
                <a:lnTo>
                  <a:pt x="324" y="360"/>
                </a:lnTo>
                <a:lnTo>
                  <a:pt x="319" y="361"/>
                </a:lnTo>
                <a:lnTo>
                  <a:pt x="333" y="359"/>
                </a:lnTo>
                <a:lnTo>
                  <a:pt x="333" y="359"/>
                </a:lnTo>
                <a:lnTo>
                  <a:pt x="342" y="357"/>
                </a:lnTo>
                <a:lnTo>
                  <a:pt x="349" y="354"/>
                </a:lnTo>
                <a:lnTo>
                  <a:pt x="356" y="351"/>
                </a:lnTo>
                <a:lnTo>
                  <a:pt x="362" y="346"/>
                </a:lnTo>
                <a:lnTo>
                  <a:pt x="370" y="339"/>
                </a:lnTo>
                <a:lnTo>
                  <a:pt x="375" y="331"/>
                </a:lnTo>
                <a:lnTo>
                  <a:pt x="375" y="331"/>
                </a:lnTo>
                <a:lnTo>
                  <a:pt x="377" y="326"/>
                </a:lnTo>
                <a:lnTo>
                  <a:pt x="381" y="318"/>
                </a:lnTo>
                <a:lnTo>
                  <a:pt x="384" y="310"/>
                </a:lnTo>
                <a:lnTo>
                  <a:pt x="387" y="306"/>
                </a:lnTo>
                <a:lnTo>
                  <a:pt x="387" y="306"/>
                </a:lnTo>
                <a:lnTo>
                  <a:pt x="390" y="304"/>
                </a:lnTo>
                <a:lnTo>
                  <a:pt x="392" y="302"/>
                </a:lnTo>
                <a:lnTo>
                  <a:pt x="393" y="297"/>
                </a:lnTo>
                <a:lnTo>
                  <a:pt x="392" y="291"/>
                </a:lnTo>
                <a:lnTo>
                  <a:pt x="392" y="291"/>
                </a:lnTo>
                <a:lnTo>
                  <a:pt x="390" y="284"/>
                </a:lnTo>
                <a:lnTo>
                  <a:pt x="390" y="278"/>
                </a:lnTo>
                <a:lnTo>
                  <a:pt x="389" y="262"/>
                </a:lnTo>
                <a:lnTo>
                  <a:pt x="389" y="262"/>
                </a:lnTo>
                <a:lnTo>
                  <a:pt x="388" y="256"/>
                </a:lnTo>
                <a:lnTo>
                  <a:pt x="386" y="250"/>
                </a:lnTo>
                <a:lnTo>
                  <a:pt x="380" y="237"/>
                </a:lnTo>
                <a:lnTo>
                  <a:pt x="371" y="224"/>
                </a:lnTo>
                <a:lnTo>
                  <a:pt x="353" y="194"/>
                </a:lnTo>
                <a:lnTo>
                  <a:pt x="359" y="185"/>
                </a:lnTo>
                <a:lnTo>
                  <a:pt x="359" y="185"/>
                </a:lnTo>
                <a:lnTo>
                  <a:pt x="365" y="188"/>
                </a:lnTo>
                <a:lnTo>
                  <a:pt x="371" y="191"/>
                </a:lnTo>
                <a:lnTo>
                  <a:pt x="374" y="192"/>
                </a:lnTo>
                <a:lnTo>
                  <a:pt x="376" y="192"/>
                </a:lnTo>
                <a:lnTo>
                  <a:pt x="376" y="192"/>
                </a:lnTo>
                <a:lnTo>
                  <a:pt x="379" y="189"/>
                </a:lnTo>
                <a:lnTo>
                  <a:pt x="381" y="187"/>
                </a:lnTo>
                <a:lnTo>
                  <a:pt x="388" y="180"/>
                </a:lnTo>
                <a:lnTo>
                  <a:pt x="394" y="172"/>
                </a:lnTo>
                <a:lnTo>
                  <a:pt x="399" y="168"/>
                </a:lnTo>
                <a:lnTo>
                  <a:pt x="399" y="168"/>
                </a:lnTo>
                <a:lnTo>
                  <a:pt x="405" y="167"/>
                </a:lnTo>
                <a:lnTo>
                  <a:pt x="407" y="167"/>
                </a:lnTo>
                <a:lnTo>
                  <a:pt x="407" y="167"/>
                </a:lnTo>
                <a:lnTo>
                  <a:pt x="408" y="173"/>
                </a:lnTo>
                <a:lnTo>
                  <a:pt x="413" y="187"/>
                </a:lnTo>
                <a:lnTo>
                  <a:pt x="418" y="195"/>
                </a:lnTo>
                <a:lnTo>
                  <a:pt x="423" y="203"/>
                </a:lnTo>
                <a:lnTo>
                  <a:pt x="429" y="209"/>
                </a:lnTo>
                <a:lnTo>
                  <a:pt x="432" y="211"/>
                </a:lnTo>
                <a:lnTo>
                  <a:pt x="436" y="213"/>
                </a:lnTo>
                <a:lnTo>
                  <a:pt x="436" y="213"/>
                </a:lnTo>
                <a:lnTo>
                  <a:pt x="457" y="219"/>
                </a:lnTo>
                <a:lnTo>
                  <a:pt x="463" y="220"/>
                </a:lnTo>
                <a:lnTo>
                  <a:pt x="464" y="219"/>
                </a:lnTo>
                <a:lnTo>
                  <a:pt x="464" y="219"/>
                </a:lnTo>
                <a:lnTo>
                  <a:pt x="464" y="209"/>
                </a:lnTo>
                <a:lnTo>
                  <a:pt x="461" y="188"/>
                </a:lnTo>
                <a:lnTo>
                  <a:pt x="457" y="157"/>
                </a:lnTo>
                <a:lnTo>
                  <a:pt x="457" y="157"/>
                </a:lnTo>
                <a:lnTo>
                  <a:pt x="463" y="152"/>
                </a:lnTo>
                <a:lnTo>
                  <a:pt x="478" y="139"/>
                </a:lnTo>
                <a:lnTo>
                  <a:pt x="492" y="125"/>
                </a:lnTo>
                <a:lnTo>
                  <a:pt x="495" y="118"/>
                </a:lnTo>
                <a:lnTo>
                  <a:pt x="498" y="113"/>
                </a:lnTo>
                <a:lnTo>
                  <a:pt x="498" y="113"/>
                </a:lnTo>
                <a:lnTo>
                  <a:pt x="497" y="107"/>
                </a:lnTo>
                <a:lnTo>
                  <a:pt x="494" y="101"/>
                </a:lnTo>
                <a:lnTo>
                  <a:pt x="487" y="87"/>
                </a:lnTo>
                <a:lnTo>
                  <a:pt x="479" y="73"/>
                </a:lnTo>
                <a:lnTo>
                  <a:pt x="475" y="64"/>
                </a:lnTo>
                <a:lnTo>
                  <a:pt x="475" y="64"/>
                </a:lnTo>
                <a:lnTo>
                  <a:pt x="475" y="59"/>
                </a:lnTo>
                <a:lnTo>
                  <a:pt x="476" y="55"/>
                </a:lnTo>
                <a:lnTo>
                  <a:pt x="479" y="51"/>
                </a:lnTo>
                <a:lnTo>
                  <a:pt x="480" y="46"/>
                </a:lnTo>
                <a:lnTo>
                  <a:pt x="480" y="46"/>
                </a:lnTo>
                <a:lnTo>
                  <a:pt x="479" y="43"/>
                </a:lnTo>
                <a:lnTo>
                  <a:pt x="476" y="39"/>
                </a:lnTo>
                <a:lnTo>
                  <a:pt x="473" y="36"/>
                </a:lnTo>
                <a:lnTo>
                  <a:pt x="473" y="36"/>
                </a:lnTo>
                <a:lnTo>
                  <a:pt x="473" y="34"/>
                </a:lnTo>
                <a:lnTo>
                  <a:pt x="472" y="32"/>
                </a:lnTo>
                <a:lnTo>
                  <a:pt x="467" y="27"/>
                </a:lnTo>
                <a:lnTo>
                  <a:pt x="458" y="19"/>
                </a:lnTo>
                <a:lnTo>
                  <a:pt x="458" y="19"/>
                </a:lnTo>
                <a:lnTo>
                  <a:pt x="442" y="8"/>
                </a:lnTo>
                <a:lnTo>
                  <a:pt x="437" y="4"/>
                </a:lnTo>
                <a:lnTo>
                  <a:pt x="430" y="3"/>
                </a:lnTo>
                <a:lnTo>
                  <a:pt x="430" y="3"/>
                </a:lnTo>
                <a:lnTo>
                  <a:pt x="423" y="2"/>
                </a:lnTo>
                <a:lnTo>
                  <a:pt x="414" y="1"/>
                </a:lnTo>
                <a:lnTo>
                  <a:pt x="407" y="0"/>
                </a:lnTo>
                <a:lnTo>
                  <a:pt x="402" y="1"/>
                </a:lnTo>
                <a:lnTo>
                  <a:pt x="398" y="2"/>
                </a:lnTo>
                <a:lnTo>
                  <a:pt x="398" y="2"/>
                </a:lnTo>
                <a:lnTo>
                  <a:pt x="371" y="14"/>
                </a:lnTo>
                <a:lnTo>
                  <a:pt x="356" y="21"/>
                </a:lnTo>
                <a:lnTo>
                  <a:pt x="351" y="26"/>
                </a:lnTo>
                <a:lnTo>
                  <a:pt x="351" y="26"/>
                </a:lnTo>
                <a:lnTo>
                  <a:pt x="332" y="34"/>
                </a:lnTo>
                <a:lnTo>
                  <a:pt x="315" y="40"/>
                </a:lnTo>
                <a:lnTo>
                  <a:pt x="301" y="47"/>
                </a:lnTo>
                <a:lnTo>
                  <a:pt x="301" y="47"/>
                </a:lnTo>
                <a:lnTo>
                  <a:pt x="290" y="53"/>
                </a:lnTo>
                <a:lnTo>
                  <a:pt x="281" y="57"/>
                </a:lnTo>
                <a:lnTo>
                  <a:pt x="269" y="62"/>
                </a:lnTo>
                <a:lnTo>
                  <a:pt x="269" y="62"/>
                </a:lnTo>
                <a:lnTo>
                  <a:pt x="262" y="64"/>
                </a:lnTo>
                <a:lnTo>
                  <a:pt x="251" y="65"/>
                </a:lnTo>
                <a:lnTo>
                  <a:pt x="236" y="67"/>
                </a:lnTo>
                <a:lnTo>
                  <a:pt x="236" y="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12C8A2C1-43B8-41F9-80FB-1AA1B41F7C57}"/>
              </a:ext>
            </a:extLst>
          </p:cNvPr>
          <p:cNvSpPr>
            <a:spLocks/>
          </p:cNvSpPr>
          <p:nvPr/>
        </p:nvSpPr>
        <p:spPr bwMode="auto">
          <a:xfrm>
            <a:off x="8492314" y="2732764"/>
            <a:ext cx="468561" cy="1645219"/>
          </a:xfrm>
          <a:custGeom>
            <a:avLst/>
            <a:gdLst>
              <a:gd name="T0" fmla="*/ 132 w 401"/>
              <a:gd name="T1" fmla="*/ 193 h 1408"/>
              <a:gd name="T2" fmla="*/ 108 w 401"/>
              <a:gd name="T3" fmla="*/ 206 h 1408"/>
              <a:gd name="T4" fmla="*/ 36 w 401"/>
              <a:gd name="T5" fmla="*/ 261 h 1408"/>
              <a:gd name="T6" fmla="*/ 0 w 401"/>
              <a:gd name="T7" fmla="*/ 326 h 1408"/>
              <a:gd name="T8" fmla="*/ 8 w 401"/>
              <a:gd name="T9" fmla="*/ 389 h 1408"/>
              <a:gd name="T10" fmla="*/ 19 w 401"/>
              <a:gd name="T11" fmla="*/ 474 h 1408"/>
              <a:gd name="T12" fmla="*/ 34 w 401"/>
              <a:gd name="T13" fmla="*/ 527 h 1408"/>
              <a:gd name="T14" fmla="*/ 43 w 401"/>
              <a:gd name="T15" fmla="*/ 570 h 1408"/>
              <a:gd name="T16" fmla="*/ 51 w 401"/>
              <a:gd name="T17" fmla="*/ 586 h 1408"/>
              <a:gd name="T18" fmla="*/ 37 w 401"/>
              <a:gd name="T19" fmla="*/ 604 h 1408"/>
              <a:gd name="T20" fmla="*/ 19 w 401"/>
              <a:gd name="T21" fmla="*/ 639 h 1408"/>
              <a:gd name="T22" fmla="*/ 15 w 401"/>
              <a:gd name="T23" fmla="*/ 734 h 1408"/>
              <a:gd name="T24" fmla="*/ 27 w 401"/>
              <a:gd name="T25" fmla="*/ 818 h 1408"/>
              <a:gd name="T26" fmla="*/ 40 w 401"/>
              <a:gd name="T27" fmla="*/ 959 h 1408"/>
              <a:gd name="T28" fmla="*/ 24 w 401"/>
              <a:gd name="T29" fmla="*/ 1027 h 1408"/>
              <a:gd name="T30" fmla="*/ 9 w 401"/>
              <a:gd name="T31" fmla="*/ 1151 h 1408"/>
              <a:gd name="T32" fmla="*/ 27 w 401"/>
              <a:gd name="T33" fmla="*/ 1273 h 1408"/>
              <a:gd name="T34" fmla="*/ 25 w 401"/>
              <a:gd name="T35" fmla="*/ 1283 h 1408"/>
              <a:gd name="T36" fmla="*/ 21 w 401"/>
              <a:gd name="T37" fmla="*/ 1352 h 1408"/>
              <a:gd name="T38" fmla="*/ 50 w 401"/>
              <a:gd name="T39" fmla="*/ 1373 h 1408"/>
              <a:gd name="T40" fmla="*/ 120 w 401"/>
              <a:gd name="T41" fmla="*/ 1404 h 1408"/>
              <a:gd name="T42" fmla="*/ 181 w 401"/>
              <a:gd name="T43" fmla="*/ 1404 h 1408"/>
              <a:gd name="T44" fmla="*/ 192 w 401"/>
              <a:gd name="T45" fmla="*/ 1385 h 1408"/>
              <a:gd name="T46" fmla="*/ 247 w 401"/>
              <a:gd name="T47" fmla="*/ 1389 h 1408"/>
              <a:gd name="T48" fmla="*/ 275 w 401"/>
              <a:gd name="T49" fmla="*/ 1366 h 1408"/>
              <a:gd name="T50" fmla="*/ 254 w 401"/>
              <a:gd name="T51" fmla="*/ 1344 h 1408"/>
              <a:gd name="T52" fmla="*/ 210 w 401"/>
              <a:gd name="T53" fmla="*/ 1315 h 1408"/>
              <a:gd name="T54" fmla="*/ 182 w 401"/>
              <a:gd name="T55" fmla="*/ 1270 h 1408"/>
              <a:gd name="T56" fmla="*/ 182 w 401"/>
              <a:gd name="T57" fmla="*/ 1202 h 1408"/>
              <a:gd name="T58" fmla="*/ 215 w 401"/>
              <a:gd name="T59" fmla="*/ 1082 h 1408"/>
              <a:gd name="T60" fmla="*/ 229 w 401"/>
              <a:gd name="T61" fmla="*/ 971 h 1408"/>
              <a:gd name="T62" fmla="*/ 262 w 401"/>
              <a:gd name="T63" fmla="*/ 875 h 1408"/>
              <a:gd name="T64" fmla="*/ 278 w 401"/>
              <a:gd name="T65" fmla="*/ 756 h 1408"/>
              <a:gd name="T66" fmla="*/ 277 w 401"/>
              <a:gd name="T67" fmla="*/ 588 h 1408"/>
              <a:gd name="T68" fmla="*/ 290 w 401"/>
              <a:gd name="T69" fmla="*/ 580 h 1408"/>
              <a:gd name="T70" fmla="*/ 287 w 401"/>
              <a:gd name="T71" fmla="*/ 548 h 1408"/>
              <a:gd name="T72" fmla="*/ 275 w 401"/>
              <a:gd name="T73" fmla="*/ 499 h 1408"/>
              <a:gd name="T74" fmla="*/ 286 w 401"/>
              <a:gd name="T75" fmla="*/ 476 h 1408"/>
              <a:gd name="T76" fmla="*/ 321 w 401"/>
              <a:gd name="T77" fmla="*/ 499 h 1408"/>
              <a:gd name="T78" fmla="*/ 347 w 401"/>
              <a:gd name="T79" fmla="*/ 468 h 1408"/>
              <a:gd name="T80" fmla="*/ 353 w 401"/>
              <a:gd name="T81" fmla="*/ 444 h 1408"/>
              <a:gd name="T82" fmla="*/ 391 w 401"/>
              <a:gd name="T83" fmla="*/ 390 h 1408"/>
              <a:gd name="T84" fmla="*/ 401 w 401"/>
              <a:gd name="T85" fmla="*/ 330 h 1408"/>
              <a:gd name="T86" fmla="*/ 389 w 401"/>
              <a:gd name="T87" fmla="*/ 298 h 1408"/>
              <a:gd name="T88" fmla="*/ 384 w 401"/>
              <a:gd name="T89" fmla="*/ 273 h 1408"/>
              <a:gd name="T90" fmla="*/ 361 w 401"/>
              <a:gd name="T91" fmla="*/ 259 h 1408"/>
              <a:gd name="T92" fmla="*/ 316 w 401"/>
              <a:gd name="T93" fmla="*/ 274 h 1408"/>
              <a:gd name="T94" fmla="*/ 293 w 401"/>
              <a:gd name="T95" fmla="*/ 234 h 1408"/>
              <a:gd name="T96" fmla="*/ 234 w 401"/>
              <a:gd name="T97" fmla="*/ 205 h 1408"/>
              <a:gd name="T98" fmla="*/ 246 w 401"/>
              <a:gd name="T99" fmla="*/ 179 h 1408"/>
              <a:gd name="T100" fmla="*/ 267 w 401"/>
              <a:gd name="T101" fmla="*/ 129 h 1408"/>
              <a:gd name="T102" fmla="*/ 268 w 401"/>
              <a:gd name="T103" fmla="*/ 113 h 1408"/>
              <a:gd name="T104" fmla="*/ 268 w 401"/>
              <a:gd name="T105" fmla="*/ 52 h 1408"/>
              <a:gd name="T106" fmla="*/ 256 w 401"/>
              <a:gd name="T107" fmla="*/ 30 h 1408"/>
              <a:gd name="T108" fmla="*/ 212 w 401"/>
              <a:gd name="T109" fmla="*/ 6 h 1408"/>
              <a:gd name="T110" fmla="*/ 193 w 401"/>
              <a:gd name="T111" fmla="*/ 3 h 1408"/>
              <a:gd name="T112" fmla="*/ 141 w 401"/>
              <a:gd name="T113" fmla="*/ 25 h 1408"/>
              <a:gd name="T114" fmla="*/ 131 w 401"/>
              <a:gd name="T115" fmla="*/ 100 h 1408"/>
              <a:gd name="T116" fmla="*/ 125 w 401"/>
              <a:gd name="T117" fmla="*/ 105 h 1408"/>
              <a:gd name="T118" fmla="*/ 135 w 401"/>
              <a:gd name="T119" fmla="*/ 149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1" h="1408">
                <a:moveTo>
                  <a:pt x="141" y="168"/>
                </a:moveTo>
                <a:lnTo>
                  <a:pt x="141" y="168"/>
                </a:lnTo>
                <a:lnTo>
                  <a:pt x="137" y="179"/>
                </a:lnTo>
                <a:lnTo>
                  <a:pt x="135" y="187"/>
                </a:lnTo>
                <a:lnTo>
                  <a:pt x="132" y="193"/>
                </a:lnTo>
                <a:lnTo>
                  <a:pt x="132" y="193"/>
                </a:lnTo>
                <a:lnTo>
                  <a:pt x="126" y="198"/>
                </a:lnTo>
                <a:lnTo>
                  <a:pt x="123" y="201"/>
                </a:lnTo>
                <a:lnTo>
                  <a:pt x="123" y="201"/>
                </a:lnTo>
                <a:lnTo>
                  <a:pt x="118" y="201"/>
                </a:lnTo>
                <a:lnTo>
                  <a:pt x="114" y="204"/>
                </a:lnTo>
                <a:lnTo>
                  <a:pt x="108" y="206"/>
                </a:lnTo>
                <a:lnTo>
                  <a:pt x="108" y="206"/>
                </a:lnTo>
                <a:lnTo>
                  <a:pt x="95" y="215"/>
                </a:lnTo>
                <a:lnTo>
                  <a:pt x="75" y="229"/>
                </a:lnTo>
                <a:lnTo>
                  <a:pt x="53" y="247"/>
                </a:lnTo>
                <a:lnTo>
                  <a:pt x="36" y="261"/>
                </a:lnTo>
                <a:lnTo>
                  <a:pt x="36" y="261"/>
                </a:lnTo>
                <a:lnTo>
                  <a:pt x="28" y="268"/>
                </a:lnTo>
                <a:lnTo>
                  <a:pt x="22" y="278"/>
                </a:lnTo>
                <a:lnTo>
                  <a:pt x="11" y="296"/>
                </a:lnTo>
                <a:lnTo>
                  <a:pt x="3" y="314"/>
                </a:lnTo>
                <a:lnTo>
                  <a:pt x="1" y="321"/>
                </a:lnTo>
                <a:lnTo>
                  <a:pt x="0" y="326"/>
                </a:lnTo>
                <a:lnTo>
                  <a:pt x="0" y="326"/>
                </a:lnTo>
                <a:lnTo>
                  <a:pt x="1" y="360"/>
                </a:lnTo>
                <a:lnTo>
                  <a:pt x="2" y="379"/>
                </a:lnTo>
                <a:lnTo>
                  <a:pt x="3" y="386"/>
                </a:lnTo>
                <a:lnTo>
                  <a:pt x="3" y="386"/>
                </a:lnTo>
                <a:lnTo>
                  <a:pt x="8" y="389"/>
                </a:lnTo>
                <a:lnTo>
                  <a:pt x="12" y="390"/>
                </a:lnTo>
                <a:lnTo>
                  <a:pt x="12" y="390"/>
                </a:lnTo>
                <a:lnTo>
                  <a:pt x="15" y="423"/>
                </a:lnTo>
                <a:lnTo>
                  <a:pt x="18" y="452"/>
                </a:lnTo>
                <a:lnTo>
                  <a:pt x="19" y="474"/>
                </a:lnTo>
                <a:lnTo>
                  <a:pt x="19" y="474"/>
                </a:lnTo>
                <a:lnTo>
                  <a:pt x="19" y="483"/>
                </a:lnTo>
                <a:lnTo>
                  <a:pt x="19" y="491"/>
                </a:lnTo>
                <a:lnTo>
                  <a:pt x="24" y="508"/>
                </a:lnTo>
                <a:lnTo>
                  <a:pt x="28" y="521"/>
                </a:lnTo>
                <a:lnTo>
                  <a:pt x="32" y="525"/>
                </a:lnTo>
                <a:lnTo>
                  <a:pt x="34" y="527"/>
                </a:lnTo>
                <a:lnTo>
                  <a:pt x="34" y="527"/>
                </a:lnTo>
                <a:lnTo>
                  <a:pt x="43" y="531"/>
                </a:lnTo>
                <a:lnTo>
                  <a:pt x="46" y="532"/>
                </a:lnTo>
                <a:lnTo>
                  <a:pt x="46" y="532"/>
                </a:lnTo>
                <a:lnTo>
                  <a:pt x="44" y="554"/>
                </a:lnTo>
                <a:lnTo>
                  <a:pt x="43" y="570"/>
                </a:lnTo>
                <a:lnTo>
                  <a:pt x="43" y="575"/>
                </a:lnTo>
                <a:lnTo>
                  <a:pt x="43" y="579"/>
                </a:lnTo>
                <a:lnTo>
                  <a:pt x="43" y="579"/>
                </a:lnTo>
                <a:lnTo>
                  <a:pt x="49" y="583"/>
                </a:lnTo>
                <a:lnTo>
                  <a:pt x="51" y="586"/>
                </a:lnTo>
                <a:lnTo>
                  <a:pt x="51" y="586"/>
                </a:lnTo>
                <a:lnTo>
                  <a:pt x="49" y="592"/>
                </a:lnTo>
                <a:lnTo>
                  <a:pt x="45" y="596"/>
                </a:lnTo>
                <a:lnTo>
                  <a:pt x="40" y="601"/>
                </a:lnTo>
                <a:lnTo>
                  <a:pt x="40" y="601"/>
                </a:lnTo>
                <a:lnTo>
                  <a:pt x="38" y="602"/>
                </a:lnTo>
                <a:lnTo>
                  <a:pt x="37" y="604"/>
                </a:lnTo>
                <a:lnTo>
                  <a:pt x="33" y="604"/>
                </a:lnTo>
                <a:lnTo>
                  <a:pt x="32" y="605"/>
                </a:lnTo>
                <a:lnTo>
                  <a:pt x="30" y="607"/>
                </a:lnTo>
                <a:lnTo>
                  <a:pt x="25" y="619"/>
                </a:lnTo>
                <a:lnTo>
                  <a:pt x="25" y="619"/>
                </a:lnTo>
                <a:lnTo>
                  <a:pt x="19" y="639"/>
                </a:lnTo>
                <a:lnTo>
                  <a:pt x="15" y="654"/>
                </a:lnTo>
                <a:lnTo>
                  <a:pt x="12" y="668"/>
                </a:lnTo>
                <a:lnTo>
                  <a:pt x="11" y="685"/>
                </a:lnTo>
                <a:lnTo>
                  <a:pt x="9" y="700"/>
                </a:lnTo>
                <a:lnTo>
                  <a:pt x="12" y="717"/>
                </a:lnTo>
                <a:lnTo>
                  <a:pt x="15" y="734"/>
                </a:lnTo>
                <a:lnTo>
                  <a:pt x="15" y="734"/>
                </a:lnTo>
                <a:lnTo>
                  <a:pt x="19" y="748"/>
                </a:lnTo>
                <a:lnTo>
                  <a:pt x="21" y="760"/>
                </a:lnTo>
                <a:lnTo>
                  <a:pt x="25" y="780"/>
                </a:lnTo>
                <a:lnTo>
                  <a:pt x="26" y="798"/>
                </a:lnTo>
                <a:lnTo>
                  <a:pt x="27" y="818"/>
                </a:lnTo>
                <a:lnTo>
                  <a:pt x="27" y="818"/>
                </a:lnTo>
                <a:lnTo>
                  <a:pt x="37" y="895"/>
                </a:lnTo>
                <a:lnTo>
                  <a:pt x="40" y="935"/>
                </a:lnTo>
                <a:lnTo>
                  <a:pt x="40" y="950"/>
                </a:lnTo>
                <a:lnTo>
                  <a:pt x="40" y="959"/>
                </a:lnTo>
                <a:lnTo>
                  <a:pt x="40" y="959"/>
                </a:lnTo>
                <a:lnTo>
                  <a:pt x="39" y="968"/>
                </a:lnTo>
                <a:lnTo>
                  <a:pt x="39" y="974"/>
                </a:lnTo>
                <a:lnTo>
                  <a:pt x="39" y="978"/>
                </a:lnTo>
                <a:lnTo>
                  <a:pt x="38" y="986"/>
                </a:lnTo>
                <a:lnTo>
                  <a:pt x="38" y="986"/>
                </a:lnTo>
                <a:lnTo>
                  <a:pt x="24" y="1027"/>
                </a:lnTo>
                <a:lnTo>
                  <a:pt x="14" y="1058"/>
                </a:lnTo>
                <a:lnTo>
                  <a:pt x="7" y="1085"/>
                </a:lnTo>
                <a:lnTo>
                  <a:pt x="7" y="1085"/>
                </a:lnTo>
                <a:lnTo>
                  <a:pt x="6" y="1098"/>
                </a:lnTo>
                <a:lnTo>
                  <a:pt x="7" y="1114"/>
                </a:lnTo>
                <a:lnTo>
                  <a:pt x="9" y="1151"/>
                </a:lnTo>
                <a:lnTo>
                  <a:pt x="14" y="1187"/>
                </a:lnTo>
                <a:lnTo>
                  <a:pt x="16" y="1215"/>
                </a:lnTo>
                <a:lnTo>
                  <a:pt x="16" y="1215"/>
                </a:lnTo>
                <a:lnTo>
                  <a:pt x="20" y="1235"/>
                </a:lnTo>
                <a:lnTo>
                  <a:pt x="24" y="1256"/>
                </a:lnTo>
                <a:lnTo>
                  <a:pt x="27" y="1273"/>
                </a:lnTo>
                <a:lnTo>
                  <a:pt x="28" y="1281"/>
                </a:lnTo>
                <a:lnTo>
                  <a:pt x="28" y="1281"/>
                </a:lnTo>
                <a:lnTo>
                  <a:pt x="28" y="1283"/>
                </a:lnTo>
                <a:lnTo>
                  <a:pt x="27" y="1281"/>
                </a:lnTo>
                <a:lnTo>
                  <a:pt x="25" y="1281"/>
                </a:lnTo>
                <a:lnTo>
                  <a:pt x="25" y="1283"/>
                </a:lnTo>
                <a:lnTo>
                  <a:pt x="24" y="1284"/>
                </a:lnTo>
                <a:lnTo>
                  <a:pt x="21" y="1296"/>
                </a:lnTo>
                <a:lnTo>
                  <a:pt x="21" y="1296"/>
                </a:lnTo>
                <a:lnTo>
                  <a:pt x="21" y="1324"/>
                </a:lnTo>
                <a:lnTo>
                  <a:pt x="21" y="1352"/>
                </a:lnTo>
                <a:lnTo>
                  <a:pt x="21" y="1352"/>
                </a:lnTo>
                <a:lnTo>
                  <a:pt x="21" y="1358"/>
                </a:lnTo>
                <a:lnTo>
                  <a:pt x="24" y="1361"/>
                </a:lnTo>
                <a:lnTo>
                  <a:pt x="27" y="1365"/>
                </a:lnTo>
                <a:lnTo>
                  <a:pt x="32" y="1367"/>
                </a:lnTo>
                <a:lnTo>
                  <a:pt x="43" y="1371"/>
                </a:lnTo>
                <a:lnTo>
                  <a:pt x="50" y="1373"/>
                </a:lnTo>
                <a:lnTo>
                  <a:pt x="58" y="1377"/>
                </a:lnTo>
                <a:lnTo>
                  <a:pt x="58" y="1377"/>
                </a:lnTo>
                <a:lnTo>
                  <a:pt x="76" y="1386"/>
                </a:lnTo>
                <a:lnTo>
                  <a:pt x="98" y="1396"/>
                </a:lnTo>
                <a:lnTo>
                  <a:pt x="108" y="1401"/>
                </a:lnTo>
                <a:lnTo>
                  <a:pt x="120" y="1404"/>
                </a:lnTo>
                <a:lnTo>
                  <a:pt x="130" y="1407"/>
                </a:lnTo>
                <a:lnTo>
                  <a:pt x="139" y="1408"/>
                </a:lnTo>
                <a:lnTo>
                  <a:pt x="139" y="1408"/>
                </a:lnTo>
                <a:lnTo>
                  <a:pt x="156" y="1408"/>
                </a:lnTo>
                <a:lnTo>
                  <a:pt x="170" y="1407"/>
                </a:lnTo>
                <a:lnTo>
                  <a:pt x="181" y="1404"/>
                </a:lnTo>
                <a:lnTo>
                  <a:pt x="185" y="1402"/>
                </a:lnTo>
                <a:lnTo>
                  <a:pt x="187" y="1401"/>
                </a:lnTo>
                <a:lnTo>
                  <a:pt x="187" y="1401"/>
                </a:lnTo>
                <a:lnTo>
                  <a:pt x="191" y="1390"/>
                </a:lnTo>
                <a:lnTo>
                  <a:pt x="192" y="1385"/>
                </a:lnTo>
                <a:lnTo>
                  <a:pt x="192" y="1385"/>
                </a:lnTo>
                <a:lnTo>
                  <a:pt x="197" y="1386"/>
                </a:lnTo>
                <a:lnTo>
                  <a:pt x="211" y="1389"/>
                </a:lnTo>
                <a:lnTo>
                  <a:pt x="229" y="1390"/>
                </a:lnTo>
                <a:lnTo>
                  <a:pt x="238" y="1390"/>
                </a:lnTo>
                <a:lnTo>
                  <a:pt x="247" y="1389"/>
                </a:lnTo>
                <a:lnTo>
                  <a:pt x="247" y="1389"/>
                </a:lnTo>
                <a:lnTo>
                  <a:pt x="255" y="1388"/>
                </a:lnTo>
                <a:lnTo>
                  <a:pt x="262" y="1384"/>
                </a:lnTo>
                <a:lnTo>
                  <a:pt x="267" y="1381"/>
                </a:lnTo>
                <a:lnTo>
                  <a:pt x="272" y="1376"/>
                </a:lnTo>
                <a:lnTo>
                  <a:pt x="274" y="1371"/>
                </a:lnTo>
                <a:lnTo>
                  <a:pt x="275" y="1366"/>
                </a:lnTo>
                <a:lnTo>
                  <a:pt x="275" y="1361"/>
                </a:lnTo>
                <a:lnTo>
                  <a:pt x="274" y="1357"/>
                </a:lnTo>
                <a:lnTo>
                  <a:pt x="274" y="1357"/>
                </a:lnTo>
                <a:lnTo>
                  <a:pt x="272" y="1353"/>
                </a:lnTo>
                <a:lnTo>
                  <a:pt x="267" y="1349"/>
                </a:lnTo>
                <a:lnTo>
                  <a:pt x="254" y="1344"/>
                </a:lnTo>
                <a:lnTo>
                  <a:pt x="240" y="1336"/>
                </a:lnTo>
                <a:lnTo>
                  <a:pt x="233" y="1333"/>
                </a:lnTo>
                <a:lnTo>
                  <a:pt x="228" y="1329"/>
                </a:lnTo>
                <a:lnTo>
                  <a:pt x="228" y="1329"/>
                </a:lnTo>
                <a:lnTo>
                  <a:pt x="218" y="1322"/>
                </a:lnTo>
                <a:lnTo>
                  <a:pt x="210" y="1315"/>
                </a:lnTo>
                <a:lnTo>
                  <a:pt x="203" y="1309"/>
                </a:lnTo>
                <a:lnTo>
                  <a:pt x="203" y="1309"/>
                </a:lnTo>
                <a:lnTo>
                  <a:pt x="192" y="1292"/>
                </a:lnTo>
                <a:lnTo>
                  <a:pt x="192" y="1292"/>
                </a:lnTo>
                <a:lnTo>
                  <a:pt x="185" y="1281"/>
                </a:lnTo>
                <a:lnTo>
                  <a:pt x="182" y="1270"/>
                </a:lnTo>
                <a:lnTo>
                  <a:pt x="182" y="1270"/>
                </a:lnTo>
                <a:lnTo>
                  <a:pt x="180" y="1258"/>
                </a:lnTo>
                <a:lnTo>
                  <a:pt x="179" y="1240"/>
                </a:lnTo>
                <a:lnTo>
                  <a:pt x="179" y="1219"/>
                </a:lnTo>
                <a:lnTo>
                  <a:pt x="180" y="1210"/>
                </a:lnTo>
                <a:lnTo>
                  <a:pt x="182" y="1202"/>
                </a:lnTo>
                <a:lnTo>
                  <a:pt x="182" y="1202"/>
                </a:lnTo>
                <a:lnTo>
                  <a:pt x="188" y="1179"/>
                </a:lnTo>
                <a:lnTo>
                  <a:pt x="197" y="1147"/>
                </a:lnTo>
                <a:lnTo>
                  <a:pt x="205" y="1113"/>
                </a:lnTo>
                <a:lnTo>
                  <a:pt x="215" y="1082"/>
                </a:lnTo>
                <a:lnTo>
                  <a:pt x="215" y="1082"/>
                </a:lnTo>
                <a:lnTo>
                  <a:pt x="218" y="1068"/>
                </a:lnTo>
                <a:lnTo>
                  <a:pt x="222" y="1051"/>
                </a:lnTo>
                <a:lnTo>
                  <a:pt x="225" y="1015"/>
                </a:lnTo>
                <a:lnTo>
                  <a:pt x="229" y="986"/>
                </a:lnTo>
                <a:lnTo>
                  <a:pt x="229" y="971"/>
                </a:lnTo>
                <a:lnTo>
                  <a:pt x="229" y="971"/>
                </a:lnTo>
                <a:lnTo>
                  <a:pt x="230" y="958"/>
                </a:lnTo>
                <a:lnTo>
                  <a:pt x="233" y="949"/>
                </a:lnTo>
                <a:lnTo>
                  <a:pt x="233" y="949"/>
                </a:lnTo>
                <a:lnTo>
                  <a:pt x="256" y="892"/>
                </a:lnTo>
                <a:lnTo>
                  <a:pt x="256" y="892"/>
                </a:lnTo>
                <a:lnTo>
                  <a:pt x="262" y="875"/>
                </a:lnTo>
                <a:lnTo>
                  <a:pt x="268" y="847"/>
                </a:lnTo>
                <a:lnTo>
                  <a:pt x="274" y="816"/>
                </a:lnTo>
                <a:lnTo>
                  <a:pt x="277" y="802"/>
                </a:lnTo>
                <a:lnTo>
                  <a:pt x="278" y="789"/>
                </a:lnTo>
                <a:lnTo>
                  <a:pt x="278" y="789"/>
                </a:lnTo>
                <a:lnTo>
                  <a:pt x="278" y="756"/>
                </a:lnTo>
                <a:lnTo>
                  <a:pt x="275" y="717"/>
                </a:lnTo>
                <a:lnTo>
                  <a:pt x="273" y="664"/>
                </a:lnTo>
                <a:lnTo>
                  <a:pt x="273" y="664"/>
                </a:lnTo>
                <a:lnTo>
                  <a:pt x="272" y="645"/>
                </a:lnTo>
                <a:lnTo>
                  <a:pt x="271" y="632"/>
                </a:lnTo>
                <a:lnTo>
                  <a:pt x="277" y="588"/>
                </a:lnTo>
                <a:lnTo>
                  <a:pt x="277" y="588"/>
                </a:lnTo>
                <a:lnTo>
                  <a:pt x="281" y="587"/>
                </a:lnTo>
                <a:lnTo>
                  <a:pt x="286" y="586"/>
                </a:lnTo>
                <a:lnTo>
                  <a:pt x="290" y="583"/>
                </a:lnTo>
                <a:lnTo>
                  <a:pt x="290" y="583"/>
                </a:lnTo>
                <a:lnTo>
                  <a:pt x="290" y="580"/>
                </a:lnTo>
                <a:lnTo>
                  <a:pt x="291" y="576"/>
                </a:lnTo>
                <a:lnTo>
                  <a:pt x="289" y="568"/>
                </a:lnTo>
                <a:lnTo>
                  <a:pt x="289" y="568"/>
                </a:lnTo>
                <a:lnTo>
                  <a:pt x="287" y="563"/>
                </a:lnTo>
                <a:lnTo>
                  <a:pt x="287" y="556"/>
                </a:lnTo>
                <a:lnTo>
                  <a:pt x="287" y="548"/>
                </a:lnTo>
                <a:lnTo>
                  <a:pt x="286" y="538"/>
                </a:lnTo>
                <a:lnTo>
                  <a:pt x="286" y="538"/>
                </a:lnTo>
                <a:lnTo>
                  <a:pt x="284" y="527"/>
                </a:lnTo>
                <a:lnTo>
                  <a:pt x="281" y="515"/>
                </a:lnTo>
                <a:lnTo>
                  <a:pt x="275" y="499"/>
                </a:lnTo>
                <a:lnTo>
                  <a:pt x="275" y="499"/>
                </a:lnTo>
                <a:lnTo>
                  <a:pt x="274" y="491"/>
                </a:lnTo>
                <a:lnTo>
                  <a:pt x="273" y="482"/>
                </a:lnTo>
                <a:lnTo>
                  <a:pt x="273" y="471"/>
                </a:lnTo>
                <a:lnTo>
                  <a:pt x="284" y="471"/>
                </a:lnTo>
                <a:lnTo>
                  <a:pt x="284" y="471"/>
                </a:lnTo>
                <a:lnTo>
                  <a:pt x="286" y="476"/>
                </a:lnTo>
                <a:lnTo>
                  <a:pt x="295" y="487"/>
                </a:lnTo>
                <a:lnTo>
                  <a:pt x="301" y="491"/>
                </a:lnTo>
                <a:lnTo>
                  <a:pt x="307" y="496"/>
                </a:lnTo>
                <a:lnTo>
                  <a:pt x="312" y="499"/>
                </a:lnTo>
                <a:lnTo>
                  <a:pt x="316" y="499"/>
                </a:lnTo>
                <a:lnTo>
                  <a:pt x="321" y="499"/>
                </a:lnTo>
                <a:lnTo>
                  <a:pt x="321" y="499"/>
                </a:lnTo>
                <a:lnTo>
                  <a:pt x="327" y="495"/>
                </a:lnTo>
                <a:lnTo>
                  <a:pt x="333" y="491"/>
                </a:lnTo>
                <a:lnTo>
                  <a:pt x="338" y="485"/>
                </a:lnTo>
                <a:lnTo>
                  <a:pt x="342" y="480"/>
                </a:lnTo>
                <a:lnTo>
                  <a:pt x="347" y="468"/>
                </a:lnTo>
                <a:lnTo>
                  <a:pt x="348" y="463"/>
                </a:lnTo>
                <a:lnTo>
                  <a:pt x="348" y="463"/>
                </a:lnTo>
                <a:lnTo>
                  <a:pt x="349" y="457"/>
                </a:lnTo>
                <a:lnTo>
                  <a:pt x="351" y="451"/>
                </a:lnTo>
                <a:lnTo>
                  <a:pt x="353" y="444"/>
                </a:lnTo>
                <a:lnTo>
                  <a:pt x="353" y="444"/>
                </a:lnTo>
                <a:lnTo>
                  <a:pt x="360" y="434"/>
                </a:lnTo>
                <a:lnTo>
                  <a:pt x="372" y="420"/>
                </a:lnTo>
                <a:lnTo>
                  <a:pt x="384" y="404"/>
                </a:lnTo>
                <a:lnTo>
                  <a:pt x="389" y="397"/>
                </a:lnTo>
                <a:lnTo>
                  <a:pt x="391" y="390"/>
                </a:lnTo>
                <a:lnTo>
                  <a:pt x="391" y="390"/>
                </a:lnTo>
                <a:lnTo>
                  <a:pt x="395" y="379"/>
                </a:lnTo>
                <a:lnTo>
                  <a:pt x="397" y="366"/>
                </a:lnTo>
                <a:lnTo>
                  <a:pt x="398" y="343"/>
                </a:lnTo>
                <a:lnTo>
                  <a:pt x="398" y="343"/>
                </a:lnTo>
                <a:lnTo>
                  <a:pt x="400" y="336"/>
                </a:lnTo>
                <a:lnTo>
                  <a:pt x="401" y="330"/>
                </a:lnTo>
                <a:lnTo>
                  <a:pt x="401" y="327"/>
                </a:lnTo>
                <a:lnTo>
                  <a:pt x="398" y="320"/>
                </a:lnTo>
                <a:lnTo>
                  <a:pt x="398" y="320"/>
                </a:lnTo>
                <a:lnTo>
                  <a:pt x="392" y="308"/>
                </a:lnTo>
                <a:lnTo>
                  <a:pt x="390" y="303"/>
                </a:lnTo>
                <a:lnTo>
                  <a:pt x="389" y="298"/>
                </a:lnTo>
                <a:lnTo>
                  <a:pt x="389" y="298"/>
                </a:lnTo>
                <a:lnTo>
                  <a:pt x="389" y="293"/>
                </a:lnTo>
                <a:lnTo>
                  <a:pt x="389" y="286"/>
                </a:lnTo>
                <a:lnTo>
                  <a:pt x="389" y="283"/>
                </a:lnTo>
                <a:lnTo>
                  <a:pt x="386" y="278"/>
                </a:lnTo>
                <a:lnTo>
                  <a:pt x="384" y="273"/>
                </a:lnTo>
                <a:lnTo>
                  <a:pt x="381" y="269"/>
                </a:lnTo>
                <a:lnTo>
                  <a:pt x="381" y="269"/>
                </a:lnTo>
                <a:lnTo>
                  <a:pt x="376" y="265"/>
                </a:lnTo>
                <a:lnTo>
                  <a:pt x="371" y="262"/>
                </a:lnTo>
                <a:lnTo>
                  <a:pt x="366" y="260"/>
                </a:lnTo>
                <a:lnTo>
                  <a:pt x="361" y="259"/>
                </a:lnTo>
                <a:lnTo>
                  <a:pt x="352" y="259"/>
                </a:lnTo>
                <a:lnTo>
                  <a:pt x="342" y="260"/>
                </a:lnTo>
                <a:lnTo>
                  <a:pt x="342" y="260"/>
                </a:lnTo>
                <a:lnTo>
                  <a:pt x="333" y="265"/>
                </a:lnTo>
                <a:lnTo>
                  <a:pt x="324" y="269"/>
                </a:lnTo>
                <a:lnTo>
                  <a:pt x="316" y="274"/>
                </a:lnTo>
                <a:lnTo>
                  <a:pt x="316" y="274"/>
                </a:lnTo>
                <a:lnTo>
                  <a:pt x="311" y="259"/>
                </a:lnTo>
                <a:lnTo>
                  <a:pt x="307" y="247"/>
                </a:lnTo>
                <a:lnTo>
                  <a:pt x="303" y="241"/>
                </a:lnTo>
                <a:lnTo>
                  <a:pt x="303" y="241"/>
                </a:lnTo>
                <a:lnTo>
                  <a:pt x="293" y="234"/>
                </a:lnTo>
                <a:lnTo>
                  <a:pt x="274" y="225"/>
                </a:lnTo>
                <a:lnTo>
                  <a:pt x="246" y="211"/>
                </a:lnTo>
                <a:lnTo>
                  <a:pt x="246" y="211"/>
                </a:lnTo>
                <a:lnTo>
                  <a:pt x="240" y="207"/>
                </a:lnTo>
                <a:lnTo>
                  <a:pt x="234" y="205"/>
                </a:lnTo>
                <a:lnTo>
                  <a:pt x="234" y="205"/>
                </a:lnTo>
                <a:lnTo>
                  <a:pt x="235" y="198"/>
                </a:lnTo>
                <a:lnTo>
                  <a:pt x="236" y="192"/>
                </a:lnTo>
                <a:lnTo>
                  <a:pt x="236" y="192"/>
                </a:lnTo>
                <a:lnTo>
                  <a:pt x="240" y="187"/>
                </a:lnTo>
                <a:lnTo>
                  <a:pt x="246" y="179"/>
                </a:lnTo>
                <a:lnTo>
                  <a:pt x="246" y="179"/>
                </a:lnTo>
                <a:lnTo>
                  <a:pt x="248" y="174"/>
                </a:lnTo>
                <a:lnTo>
                  <a:pt x="252" y="166"/>
                </a:lnTo>
                <a:lnTo>
                  <a:pt x="255" y="156"/>
                </a:lnTo>
                <a:lnTo>
                  <a:pt x="255" y="156"/>
                </a:lnTo>
                <a:lnTo>
                  <a:pt x="261" y="145"/>
                </a:lnTo>
                <a:lnTo>
                  <a:pt x="267" y="129"/>
                </a:lnTo>
                <a:lnTo>
                  <a:pt x="267" y="129"/>
                </a:lnTo>
                <a:lnTo>
                  <a:pt x="271" y="122"/>
                </a:lnTo>
                <a:lnTo>
                  <a:pt x="271" y="118"/>
                </a:lnTo>
                <a:lnTo>
                  <a:pt x="271" y="117"/>
                </a:lnTo>
                <a:lnTo>
                  <a:pt x="268" y="113"/>
                </a:lnTo>
                <a:lnTo>
                  <a:pt x="268" y="113"/>
                </a:lnTo>
                <a:lnTo>
                  <a:pt x="267" y="100"/>
                </a:lnTo>
                <a:lnTo>
                  <a:pt x="267" y="100"/>
                </a:lnTo>
                <a:lnTo>
                  <a:pt x="266" y="89"/>
                </a:lnTo>
                <a:lnTo>
                  <a:pt x="266" y="89"/>
                </a:lnTo>
                <a:lnTo>
                  <a:pt x="267" y="68"/>
                </a:lnTo>
                <a:lnTo>
                  <a:pt x="268" y="52"/>
                </a:lnTo>
                <a:lnTo>
                  <a:pt x="268" y="46"/>
                </a:lnTo>
                <a:lnTo>
                  <a:pt x="267" y="43"/>
                </a:lnTo>
                <a:lnTo>
                  <a:pt x="267" y="43"/>
                </a:lnTo>
                <a:lnTo>
                  <a:pt x="265" y="36"/>
                </a:lnTo>
                <a:lnTo>
                  <a:pt x="262" y="33"/>
                </a:lnTo>
                <a:lnTo>
                  <a:pt x="256" y="30"/>
                </a:lnTo>
                <a:lnTo>
                  <a:pt x="256" y="30"/>
                </a:lnTo>
                <a:lnTo>
                  <a:pt x="247" y="24"/>
                </a:lnTo>
                <a:lnTo>
                  <a:pt x="233" y="18"/>
                </a:lnTo>
                <a:lnTo>
                  <a:pt x="216" y="11"/>
                </a:lnTo>
                <a:lnTo>
                  <a:pt x="216" y="11"/>
                </a:lnTo>
                <a:lnTo>
                  <a:pt x="212" y="6"/>
                </a:lnTo>
                <a:lnTo>
                  <a:pt x="210" y="3"/>
                </a:lnTo>
                <a:lnTo>
                  <a:pt x="206" y="0"/>
                </a:lnTo>
                <a:lnTo>
                  <a:pt x="206" y="0"/>
                </a:lnTo>
                <a:lnTo>
                  <a:pt x="201" y="0"/>
                </a:lnTo>
                <a:lnTo>
                  <a:pt x="197" y="1"/>
                </a:lnTo>
                <a:lnTo>
                  <a:pt x="193" y="3"/>
                </a:lnTo>
                <a:lnTo>
                  <a:pt x="193" y="3"/>
                </a:lnTo>
                <a:lnTo>
                  <a:pt x="169" y="12"/>
                </a:lnTo>
                <a:lnTo>
                  <a:pt x="153" y="16"/>
                </a:lnTo>
                <a:lnTo>
                  <a:pt x="143" y="21"/>
                </a:lnTo>
                <a:lnTo>
                  <a:pt x="143" y="21"/>
                </a:lnTo>
                <a:lnTo>
                  <a:pt x="141" y="25"/>
                </a:lnTo>
                <a:lnTo>
                  <a:pt x="138" y="31"/>
                </a:lnTo>
                <a:lnTo>
                  <a:pt x="135" y="46"/>
                </a:lnTo>
                <a:lnTo>
                  <a:pt x="132" y="63"/>
                </a:lnTo>
                <a:lnTo>
                  <a:pt x="131" y="73"/>
                </a:lnTo>
                <a:lnTo>
                  <a:pt x="131" y="100"/>
                </a:lnTo>
                <a:lnTo>
                  <a:pt x="131" y="100"/>
                </a:lnTo>
                <a:lnTo>
                  <a:pt x="130" y="99"/>
                </a:lnTo>
                <a:lnTo>
                  <a:pt x="129" y="99"/>
                </a:lnTo>
                <a:lnTo>
                  <a:pt x="126" y="100"/>
                </a:lnTo>
                <a:lnTo>
                  <a:pt x="126" y="100"/>
                </a:lnTo>
                <a:lnTo>
                  <a:pt x="125" y="102"/>
                </a:lnTo>
                <a:lnTo>
                  <a:pt x="125" y="105"/>
                </a:lnTo>
                <a:lnTo>
                  <a:pt x="125" y="113"/>
                </a:lnTo>
                <a:lnTo>
                  <a:pt x="125" y="122"/>
                </a:lnTo>
                <a:lnTo>
                  <a:pt x="127" y="129"/>
                </a:lnTo>
                <a:lnTo>
                  <a:pt x="127" y="129"/>
                </a:lnTo>
                <a:lnTo>
                  <a:pt x="132" y="143"/>
                </a:lnTo>
                <a:lnTo>
                  <a:pt x="135" y="149"/>
                </a:lnTo>
                <a:lnTo>
                  <a:pt x="136" y="151"/>
                </a:lnTo>
                <a:lnTo>
                  <a:pt x="136" y="151"/>
                </a:lnTo>
                <a:lnTo>
                  <a:pt x="141" y="154"/>
                </a:lnTo>
                <a:lnTo>
                  <a:pt x="141" y="1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7">
            <a:extLst>
              <a:ext uri="{FF2B5EF4-FFF2-40B4-BE49-F238E27FC236}">
                <a16:creationId xmlns:a16="http://schemas.microsoft.com/office/drawing/2014/main" id="{5F131D54-A6A1-404C-BBE7-011D15623BC8}"/>
              </a:ext>
            </a:extLst>
          </p:cNvPr>
          <p:cNvSpPr>
            <a:spLocks noEditPoints="1"/>
          </p:cNvSpPr>
          <p:nvPr/>
        </p:nvSpPr>
        <p:spPr bwMode="auto">
          <a:xfrm>
            <a:off x="2870735" y="2734418"/>
            <a:ext cx="546848" cy="1627692"/>
          </a:xfrm>
          <a:custGeom>
            <a:avLst/>
            <a:gdLst>
              <a:gd name="T0" fmla="*/ 100 w 468"/>
              <a:gd name="T1" fmla="*/ 220 h 1393"/>
              <a:gd name="T2" fmla="*/ 15 w 468"/>
              <a:gd name="T3" fmla="*/ 354 h 1393"/>
              <a:gd name="T4" fmla="*/ 15 w 468"/>
              <a:gd name="T5" fmla="*/ 385 h 1393"/>
              <a:gd name="T6" fmla="*/ 4 w 468"/>
              <a:gd name="T7" fmla="*/ 471 h 1393"/>
              <a:gd name="T8" fmla="*/ 45 w 468"/>
              <a:gd name="T9" fmla="*/ 484 h 1393"/>
              <a:gd name="T10" fmla="*/ 55 w 468"/>
              <a:gd name="T11" fmla="*/ 523 h 1393"/>
              <a:gd name="T12" fmla="*/ 74 w 468"/>
              <a:gd name="T13" fmla="*/ 568 h 1393"/>
              <a:gd name="T14" fmla="*/ 50 w 468"/>
              <a:gd name="T15" fmla="*/ 636 h 1393"/>
              <a:gd name="T16" fmla="*/ 99 w 468"/>
              <a:gd name="T17" fmla="*/ 766 h 1393"/>
              <a:gd name="T18" fmla="*/ 144 w 468"/>
              <a:gd name="T19" fmla="*/ 975 h 1393"/>
              <a:gd name="T20" fmla="*/ 118 w 468"/>
              <a:gd name="T21" fmla="*/ 1041 h 1393"/>
              <a:gd name="T22" fmla="*/ 111 w 468"/>
              <a:gd name="T23" fmla="*/ 1197 h 1393"/>
              <a:gd name="T24" fmla="*/ 94 w 468"/>
              <a:gd name="T25" fmla="*/ 1292 h 1393"/>
              <a:gd name="T26" fmla="*/ 81 w 468"/>
              <a:gd name="T27" fmla="*/ 1370 h 1393"/>
              <a:gd name="T28" fmla="*/ 146 w 468"/>
              <a:gd name="T29" fmla="*/ 1384 h 1393"/>
              <a:gd name="T30" fmla="*/ 259 w 468"/>
              <a:gd name="T31" fmla="*/ 1391 h 1393"/>
              <a:gd name="T32" fmla="*/ 288 w 468"/>
              <a:gd name="T33" fmla="*/ 1356 h 1393"/>
              <a:gd name="T34" fmla="*/ 400 w 468"/>
              <a:gd name="T35" fmla="*/ 1364 h 1393"/>
              <a:gd name="T36" fmla="*/ 468 w 468"/>
              <a:gd name="T37" fmla="*/ 1333 h 1393"/>
              <a:gd name="T38" fmla="*/ 450 w 468"/>
              <a:gd name="T39" fmla="*/ 1309 h 1393"/>
              <a:gd name="T40" fmla="*/ 347 w 468"/>
              <a:gd name="T41" fmla="*/ 1247 h 1393"/>
              <a:gd name="T42" fmla="*/ 316 w 468"/>
              <a:gd name="T43" fmla="*/ 994 h 1393"/>
              <a:gd name="T44" fmla="*/ 320 w 468"/>
              <a:gd name="T45" fmla="*/ 891 h 1393"/>
              <a:gd name="T46" fmla="*/ 288 w 468"/>
              <a:gd name="T47" fmla="*/ 704 h 1393"/>
              <a:gd name="T48" fmla="*/ 337 w 468"/>
              <a:gd name="T49" fmla="*/ 716 h 1393"/>
              <a:gd name="T50" fmla="*/ 337 w 468"/>
              <a:gd name="T51" fmla="*/ 738 h 1393"/>
              <a:gd name="T52" fmla="*/ 337 w 468"/>
              <a:gd name="T53" fmla="*/ 757 h 1393"/>
              <a:gd name="T54" fmla="*/ 339 w 468"/>
              <a:gd name="T55" fmla="*/ 769 h 1393"/>
              <a:gd name="T56" fmla="*/ 338 w 468"/>
              <a:gd name="T57" fmla="*/ 782 h 1393"/>
              <a:gd name="T58" fmla="*/ 363 w 468"/>
              <a:gd name="T59" fmla="*/ 788 h 1393"/>
              <a:gd name="T60" fmla="*/ 378 w 468"/>
              <a:gd name="T61" fmla="*/ 803 h 1393"/>
              <a:gd name="T62" fmla="*/ 402 w 468"/>
              <a:gd name="T63" fmla="*/ 773 h 1393"/>
              <a:gd name="T64" fmla="*/ 401 w 468"/>
              <a:gd name="T65" fmla="*/ 729 h 1393"/>
              <a:gd name="T66" fmla="*/ 345 w 468"/>
              <a:gd name="T67" fmla="*/ 623 h 1393"/>
              <a:gd name="T68" fmla="*/ 295 w 468"/>
              <a:gd name="T69" fmla="*/ 509 h 1393"/>
              <a:gd name="T70" fmla="*/ 310 w 468"/>
              <a:gd name="T71" fmla="*/ 412 h 1393"/>
              <a:gd name="T72" fmla="*/ 308 w 468"/>
              <a:gd name="T73" fmla="*/ 354 h 1393"/>
              <a:gd name="T74" fmla="*/ 301 w 468"/>
              <a:gd name="T75" fmla="*/ 282 h 1393"/>
              <a:gd name="T76" fmla="*/ 280 w 468"/>
              <a:gd name="T77" fmla="*/ 207 h 1393"/>
              <a:gd name="T78" fmla="*/ 323 w 468"/>
              <a:gd name="T79" fmla="*/ 204 h 1393"/>
              <a:gd name="T80" fmla="*/ 339 w 468"/>
              <a:gd name="T81" fmla="*/ 185 h 1393"/>
              <a:gd name="T82" fmla="*/ 347 w 468"/>
              <a:gd name="T83" fmla="*/ 159 h 1393"/>
              <a:gd name="T84" fmla="*/ 350 w 468"/>
              <a:gd name="T85" fmla="*/ 132 h 1393"/>
              <a:gd name="T86" fmla="*/ 368 w 468"/>
              <a:gd name="T87" fmla="*/ 105 h 1393"/>
              <a:gd name="T88" fmla="*/ 412 w 468"/>
              <a:gd name="T89" fmla="*/ 82 h 1393"/>
              <a:gd name="T90" fmla="*/ 351 w 468"/>
              <a:gd name="T91" fmla="*/ 35 h 1393"/>
              <a:gd name="T92" fmla="*/ 328 w 468"/>
              <a:gd name="T93" fmla="*/ 0 h 1393"/>
              <a:gd name="T94" fmla="*/ 271 w 468"/>
              <a:gd name="T95" fmla="*/ 0 h 1393"/>
              <a:gd name="T96" fmla="*/ 246 w 468"/>
              <a:gd name="T97" fmla="*/ 8 h 1393"/>
              <a:gd name="T98" fmla="*/ 209 w 468"/>
              <a:gd name="T99" fmla="*/ 40 h 1393"/>
              <a:gd name="T100" fmla="*/ 208 w 468"/>
              <a:gd name="T101" fmla="*/ 112 h 1393"/>
              <a:gd name="T102" fmla="*/ 196 w 468"/>
              <a:gd name="T103" fmla="*/ 144 h 1393"/>
              <a:gd name="T104" fmla="*/ 208 w 468"/>
              <a:gd name="T105" fmla="*/ 148 h 1393"/>
              <a:gd name="T106" fmla="*/ 265 w 468"/>
              <a:gd name="T107" fmla="*/ 1238 h 1393"/>
              <a:gd name="T108" fmla="*/ 264 w 468"/>
              <a:gd name="T109" fmla="*/ 1275 h 1393"/>
              <a:gd name="T110" fmla="*/ 258 w 468"/>
              <a:gd name="T111" fmla="*/ 1344 h 1393"/>
              <a:gd name="T112" fmla="*/ 216 w 468"/>
              <a:gd name="T113" fmla="*/ 1324 h 1393"/>
              <a:gd name="T114" fmla="*/ 189 w 468"/>
              <a:gd name="T115" fmla="*/ 1300 h 1393"/>
              <a:gd name="T116" fmla="*/ 192 w 468"/>
              <a:gd name="T117" fmla="*/ 1228 h 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8" h="1393">
                <a:moveTo>
                  <a:pt x="208" y="148"/>
                </a:moveTo>
                <a:lnTo>
                  <a:pt x="186" y="181"/>
                </a:lnTo>
                <a:lnTo>
                  <a:pt x="186" y="181"/>
                </a:lnTo>
                <a:lnTo>
                  <a:pt x="153" y="196"/>
                </a:lnTo>
                <a:lnTo>
                  <a:pt x="153" y="196"/>
                </a:lnTo>
                <a:lnTo>
                  <a:pt x="136" y="204"/>
                </a:lnTo>
                <a:lnTo>
                  <a:pt x="112" y="214"/>
                </a:lnTo>
                <a:lnTo>
                  <a:pt x="100" y="220"/>
                </a:lnTo>
                <a:lnTo>
                  <a:pt x="89" y="226"/>
                </a:lnTo>
                <a:lnTo>
                  <a:pt x="80" y="233"/>
                </a:lnTo>
                <a:lnTo>
                  <a:pt x="73" y="241"/>
                </a:lnTo>
                <a:lnTo>
                  <a:pt x="73" y="241"/>
                </a:lnTo>
                <a:lnTo>
                  <a:pt x="67" y="251"/>
                </a:lnTo>
                <a:lnTo>
                  <a:pt x="58" y="266"/>
                </a:lnTo>
                <a:lnTo>
                  <a:pt x="39" y="303"/>
                </a:lnTo>
                <a:lnTo>
                  <a:pt x="15" y="354"/>
                </a:lnTo>
                <a:lnTo>
                  <a:pt x="15" y="354"/>
                </a:lnTo>
                <a:lnTo>
                  <a:pt x="14" y="359"/>
                </a:lnTo>
                <a:lnTo>
                  <a:pt x="14" y="362"/>
                </a:lnTo>
                <a:lnTo>
                  <a:pt x="15" y="371"/>
                </a:lnTo>
                <a:lnTo>
                  <a:pt x="15" y="371"/>
                </a:lnTo>
                <a:lnTo>
                  <a:pt x="17" y="377"/>
                </a:lnTo>
                <a:lnTo>
                  <a:pt x="15" y="385"/>
                </a:lnTo>
                <a:lnTo>
                  <a:pt x="15" y="385"/>
                </a:lnTo>
                <a:lnTo>
                  <a:pt x="12" y="397"/>
                </a:lnTo>
                <a:lnTo>
                  <a:pt x="6" y="414"/>
                </a:lnTo>
                <a:lnTo>
                  <a:pt x="1" y="434"/>
                </a:lnTo>
                <a:lnTo>
                  <a:pt x="0" y="443"/>
                </a:lnTo>
                <a:lnTo>
                  <a:pt x="0" y="452"/>
                </a:lnTo>
                <a:lnTo>
                  <a:pt x="0" y="452"/>
                </a:lnTo>
                <a:lnTo>
                  <a:pt x="2" y="465"/>
                </a:lnTo>
                <a:lnTo>
                  <a:pt x="4" y="471"/>
                </a:lnTo>
                <a:lnTo>
                  <a:pt x="5" y="475"/>
                </a:lnTo>
                <a:lnTo>
                  <a:pt x="7" y="478"/>
                </a:lnTo>
                <a:lnTo>
                  <a:pt x="11" y="480"/>
                </a:lnTo>
                <a:lnTo>
                  <a:pt x="14" y="483"/>
                </a:lnTo>
                <a:lnTo>
                  <a:pt x="19" y="483"/>
                </a:lnTo>
                <a:lnTo>
                  <a:pt x="19" y="483"/>
                </a:lnTo>
                <a:lnTo>
                  <a:pt x="32" y="484"/>
                </a:lnTo>
                <a:lnTo>
                  <a:pt x="45" y="484"/>
                </a:lnTo>
                <a:lnTo>
                  <a:pt x="55" y="484"/>
                </a:lnTo>
                <a:lnTo>
                  <a:pt x="57" y="484"/>
                </a:lnTo>
                <a:lnTo>
                  <a:pt x="57" y="484"/>
                </a:lnTo>
                <a:lnTo>
                  <a:pt x="57" y="484"/>
                </a:lnTo>
                <a:lnTo>
                  <a:pt x="56" y="486"/>
                </a:lnTo>
                <a:lnTo>
                  <a:pt x="55" y="491"/>
                </a:lnTo>
                <a:lnTo>
                  <a:pt x="54" y="507"/>
                </a:lnTo>
                <a:lnTo>
                  <a:pt x="55" y="523"/>
                </a:lnTo>
                <a:lnTo>
                  <a:pt x="57" y="531"/>
                </a:lnTo>
                <a:lnTo>
                  <a:pt x="58" y="538"/>
                </a:lnTo>
                <a:lnTo>
                  <a:pt x="58" y="538"/>
                </a:lnTo>
                <a:lnTo>
                  <a:pt x="63" y="547"/>
                </a:lnTo>
                <a:lnTo>
                  <a:pt x="68" y="556"/>
                </a:lnTo>
                <a:lnTo>
                  <a:pt x="73" y="563"/>
                </a:lnTo>
                <a:lnTo>
                  <a:pt x="74" y="568"/>
                </a:lnTo>
                <a:lnTo>
                  <a:pt x="74" y="568"/>
                </a:lnTo>
                <a:lnTo>
                  <a:pt x="72" y="599"/>
                </a:lnTo>
                <a:lnTo>
                  <a:pt x="72" y="599"/>
                </a:lnTo>
                <a:lnTo>
                  <a:pt x="68" y="601"/>
                </a:lnTo>
                <a:lnTo>
                  <a:pt x="64" y="605"/>
                </a:lnTo>
                <a:lnTo>
                  <a:pt x="61" y="609"/>
                </a:lnTo>
                <a:lnTo>
                  <a:pt x="56" y="615"/>
                </a:lnTo>
                <a:lnTo>
                  <a:pt x="52" y="625"/>
                </a:lnTo>
                <a:lnTo>
                  <a:pt x="50" y="636"/>
                </a:lnTo>
                <a:lnTo>
                  <a:pt x="50" y="650"/>
                </a:lnTo>
                <a:lnTo>
                  <a:pt x="50" y="650"/>
                </a:lnTo>
                <a:lnTo>
                  <a:pt x="50" y="657"/>
                </a:lnTo>
                <a:lnTo>
                  <a:pt x="52" y="667"/>
                </a:lnTo>
                <a:lnTo>
                  <a:pt x="60" y="687"/>
                </a:lnTo>
                <a:lnTo>
                  <a:pt x="68" y="708"/>
                </a:lnTo>
                <a:lnTo>
                  <a:pt x="79" y="730"/>
                </a:lnTo>
                <a:lnTo>
                  <a:pt x="99" y="766"/>
                </a:lnTo>
                <a:lnTo>
                  <a:pt x="109" y="782"/>
                </a:lnTo>
                <a:lnTo>
                  <a:pt x="109" y="782"/>
                </a:lnTo>
                <a:lnTo>
                  <a:pt x="128" y="872"/>
                </a:lnTo>
                <a:lnTo>
                  <a:pt x="140" y="936"/>
                </a:lnTo>
                <a:lnTo>
                  <a:pt x="143" y="960"/>
                </a:lnTo>
                <a:lnTo>
                  <a:pt x="144" y="970"/>
                </a:lnTo>
                <a:lnTo>
                  <a:pt x="144" y="975"/>
                </a:lnTo>
                <a:lnTo>
                  <a:pt x="144" y="975"/>
                </a:lnTo>
                <a:lnTo>
                  <a:pt x="140" y="994"/>
                </a:lnTo>
                <a:lnTo>
                  <a:pt x="134" y="1012"/>
                </a:lnTo>
                <a:lnTo>
                  <a:pt x="128" y="1028"/>
                </a:lnTo>
                <a:lnTo>
                  <a:pt x="123" y="1038"/>
                </a:lnTo>
                <a:lnTo>
                  <a:pt x="123" y="1038"/>
                </a:lnTo>
                <a:lnTo>
                  <a:pt x="121" y="1040"/>
                </a:lnTo>
                <a:lnTo>
                  <a:pt x="119" y="1040"/>
                </a:lnTo>
                <a:lnTo>
                  <a:pt x="118" y="1041"/>
                </a:lnTo>
                <a:lnTo>
                  <a:pt x="116" y="1046"/>
                </a:lnTo>
                <a:lnTo>
                  <a:pt x="115" y="1062"/>
                </a:lnTo>
                <a:lnTo>
                  <a:pt x="115" y="1062"/>
                </a:lnTo>
                <a:lnTo>
                  <a:pt x="112" y="1118"/>
                </a:lnTo>
                <a:lnTo>
                  <a:pt x="111" y="1150"/>
                </a:lnTo>
                <a:lnTo>
                  <a:pt x="111" y="1181"/>
                </a:lnTo>
                <a:lnTo>
                  <a:pt x="111" y="1181"/>
                </a:lnTo>
                <a:lnTo>
                  <a:pt x="111" y="1197"/>
                </a:lnTo>
                <a:lnTo>
                  <a:pt x="111" y="1213"/>
                </a:lnTo>
                <a:lnTo>
                  <a:pt x="107" y="1245"/>
                </a:lnTo>
                <a:lnTo>
                  <a:pt x="104" y="1280"/>
                </a:lnTo>
                <a:lnTo>
                  <a:pt x="104" y="1280"/>
                </a:lnTo>
                <a:lnTo>
                  <a:pt x="103" y="1280"/>
                </a:lnTo>
                <a:lnTo>
                  <a:pt x="100" y="1281"/>
                </a:lnTo>
                <a:lnTo>
                  <a:pt x="98" y="1285"/>
                </a:lnTo>
                <a:lnTo>
                  <a:pt x="94" y="1292"/>
                </a:lnTo>
                <a:lnTo>
                  <a:pt x="94" y="1292"/>
                </a:lnTo>
                <a:lnTo>
                  <a:pt x="88" y="1309"/>
                </a:lnTo>
                <a:lnTo>
                  <a:pt x="85" y="1321"/>
                </a:lnTo>
                <a:lnTo>
                  <a:pt x="82" y="1335"/>
                </a:lnTo>
                <a:lnTo>
                  <a:pt x="80" y="1348"/>
                </a:lnTo>
                <a:lnTo>
                  <a:pt x="80" y="1360"/>
                </a:lnTo>
                <a:lnTo>
                  <a:pt x="80" y="1365"/>
                </a:lnTo>
                <a:lnTo>
                  <a:pt x="81" y="1370"/>
                </a:lnTo>
                <a:lnTo>
                  <a:pt x="84" y="1372"/>
                </a:lnTo>
                <a:lnTo>
                  <a:pt x="87" y="1374"/>
                </a:lnTo>
                <a:lnTo>
                  <a:pt x="87" y="1374"/>
                </a:lnTo>
                <a:lnTo>
                  <a:pt x="94" y="1378"/>
                </a:lnTo>
                <a:lnTo>
                  <a:pt x="104" y="1380"/>
                </a:lnTo>
                <a:lnTo>
                  <a:pt x="123" y="1383"/>
                </a:lnTo>
                <a:lnTo>
                  <a:pt x="138" y="1384"/>
                </a:lnTo>
                <a:lnTo>
                  <a:pt x="146" y="1384"/>
                </a:lnTo>
                <a:lnTo>
                  <a:pt x="146" y="1384"/>
                </a:lnTo>
                <a:lnTo>
                  <a:pt x="174" y="1387"/>
                </a:lnTo>
                <a:lnTo>
                  <a:pt x="220" y="1392"/>
                </a:lnTo>
                <a:lnTo>
                  <a:pt x="220" y="1392"/>
                </a:lnTo>
                <a:lnTo>
                  <a:pt x="228" y="1393"/>
                </a:lnTo>
                <a:lnTo>
                  <a:pt x="239" y="1393"/>
                </a:lnTo>
                <a:lnTo>
                  <a:pt x="248" y="1392"/>
                </a:lnTo>
                <a:lnTo>
                  <a:pt x="259" y="1391"/>
                </a:lnTo>
                <a:lnTo>
                  <a:pt x="269" y="1389"/>
                </a:lnTo>
                <a:lnTo>
                  <a:pt x="277" y="1385"/>
                </a:lnTo>
                <a:lnTo>
                  <a:pt x="282" y="1383"/>
                </a:lnTo>
                <a:lnTo>
                  <a:pt x="285" y="1379"/>
                </a:lnTo>
                <a:lnTo>
                  <a:pt x="285" y="1379"/>
                </a:lnTo>
                <a:lnTo>
                  <a:pt x="288" y="1372"/>
                </a:lnTo>
                <a:lnTo>
                  <a:pt x="289" y="1365"/>
                </a:lnTo>
                <a:lnTo>
                  <a:pt x="288" y="1356"/>
                </a:lnTo>
                <a:lnTo>
                  <a:pt x="288" y="1356"/>
                </a:lnTo>
                <a:lnTo>
                  <a:pt x="303" y="1359"/>
                </a:lnTo>
                <a:lnTo>
                  <a:pt x="338" y="1362"/>
                </a:lnTo>
                <a:lnTo>
                  <a:pt x="376" y="1365"/>
                </a:lnTo>
                <a:lnTo>
                  <a:pt x="390" y="1365"/>
                </a:lnTo>
                <a:lnTo>
                  <a:pt x="396" y="1365"/>
                </a:lnTo>
                <a:lnTo>
                  <a:pt x="400" y="1364"/>
                </a:lnTo>
                <a:lnTo>
                  <a:pt x="400" y="1364"/>
                </a:lnTo>
                <a:lnTo>
                  <a:pt x="420" y="1355"/>
                </a:lnTo>
                <a:lnTo>
                  <a:pt x="440" y="1348"/>
                </a:lnTo>
                <a:lnTo>
                  <a:pt x="440" y="1348"/>
                </a:lnTo>
                <a:lnTo>
                  <a:pt x="451" y="1343"/>
                </a:lnTo>
                <a:lnTo>
                  <a:pt x="461" y="1340"/>
                </a:lnTo>
                <a:lnTo>
                  <a:pt x="464" y="1337"/>
                </a:lnTo>
                <a:lnTo>
                  <a:pt x="467" y="1335"/>
                </a:lnTo>
                <a:lnTo>
                  <a:pt x="468" y="1333"/>
                </a:lnTo>
                <a:lnTo>
                  <a:pt x="468" y="1329"/>
                </a:lnTo>
                <a:lnTo>
                  <a:pt x="468" y="1329"/>
                </a:lnTo>
                <a:lnTo>
                  <a:pt x="467" y="1323"/>
                </a:lnTo>
                <a:lnTo>
                  <a:pt x="465" y="1319"/>
                </a:lnTo>
                <a:lnTo>
                  <a:pt x="464" y="1317"/>
                </a:lnTo>
                <a:lnTo>
                  <a:pt x="462" y="1316"/>
                </a:lnTo>
                <a:lnTo>
                  <a:pt x="450" y="1309"/>
                </a:lnTo>
                <a:lnTo>
                  <a:pt x="450" y="1309"/>
                </a:lnTo>
                <a:lnTo>
                  <a:pt x="440" y="1304"/>
                </a:lnTo>
                <a:lnTo>
                  <a:pt x="431" y="1300"/>
                </a:lnTo>
                <a:lnTo>
                  <a:pt x="413" y="1296"/>
                </a:lnTo>
                <a:lnTo>
                  <a:pt x="393" y="1291"/>
                </a:lnTo>
                <a:lnTo>
                  <a:pt x="393" y="1291"/>
                </a:lnTo>
                <a:lnTo>
                  <a:pt x="383" y="1284"/>
                </a:lnTo>
                <a:lnTo>
                  <a:pt x="369" y="1268"/>
                </a:lnTo>
                <a:lnTo>
                  <a:pt x="347" y="1247"/>
                </a:lnTo>
                <a:lnTo>
                  <a:pt x="338" y="1251"/>
                </a:lnTo>
                <a:lnTo>
                  <a:pt x="337" y="1228"/>
                </a:lnTo>
                <a:lnTo>
                  <a:pt x="337" y="1228"/>
                </a:lnTo>
                <a:lnTo>
                  <a:pt x="323" y="1123"/>
                </a:lnTo>
                <a:lnTo>
                  <a:pt x="311" y="1013"/>
                </a:lnTo>
                <a:lnTo>
                  <a:pt x="311" y="1013"/>
                </a:lnTo>
                <a:lnTo>
                  <a:pt x="313" y="1006"/>
                </a:lnTo>
                <a:lnTo>
                  <a:pt x="316" y="994"/>
                </a:lnTo>
                <a:lnTo>
                  <a:pt x="320" y="978"/>
                </a:lnTo>
                <a:lnTo>
                  <a:pt x="322" y="964"/>
                </a:lnTo>
                <a:lnTo>
                  <a:pt x="322" y="964"/>
                </a:lnTo>
                <a:lnTo>
                  <a:pt x="323" y="949"/>
                </a:lnTo>
                <a:lnTo>
                  <a:pt x="323" y="932"/>
                </a:lnTo>
                <a:lnTo>
                  <a:pt x="322" y="912"/>
                </a:lnTo>
                <a:lnTo>
                  <a:pt x="320" y="891"/>
                </a:lnTo>
                <a:lnTo>
                  <a:pt x="320" y="891"/>
                </a:lnTo>
                <a:lnTo>
                  <a:pt x="317" y="878"/>
                </a:lnTo>
                <a:lnTo>
                  <a:pt x="313" y="862"/>
                </a:lnTo>
                <a:lnTo>
                  <a:pt x="301" y="830"/>
                </a:lnTo>
                <a:lnTo>
                  <a:pt x="285" y="793"/>
                </a:lnTo>
                <a:lnTo>
                  <a:pt x="285" y="793"/>
                </a:lnTo>
                <a:lnTo>
                  <a:pt x="286" y="756"/>
                </a:lnTo>
                <a:lnTo>
                  <a:pt x="288" y="704"/>
                </a:lnTo>
                <a:lnTo>
                  <a:pt x="288" y="704"/>
                </a:lnTo>
                <a:lnTo>
                  <a:pt x="286" y="686"/>
                </a:lnTo>
                <a:lnTo>
                  <a:pt x="284" y="667"/>
                </a:lnTo>
                <a:lnTo>
                  <a:pt x="279" y="644"/>
                </a:lnTo>
                <a:lnTo>
                  <a:pt x="279" y="618"/>
                </a:lnTo>
                <a:lnTo>
                  <a:pt x="333" y="692"/>
                </a:lnTo>
                <a:lnTo>
                  <a:pt x="333" y="692"/>
                </a:lnTo>
                <a:lnTo>
                  <a:pt x="334" y="699"/>
                </a:lnTo>
                <a:lnTo>
                  <a:pt x="337" y="716"/>
                </a:lnTo>
                <a:lnTo>
                  <a:pt x="337" y="716"/>
                </a:lnTo>
                <a:lnTo>
                  <a:pt x="337" y="724"/>
                </a:lnTo>
                <a:lnTo>
                  <a:pt x="339" y="730"/>
                </a:lnTo>
                <a:lnTo>
                  <a:pt x="340" y="733"/>
                </a:lnTo>
                <a:lnTo>
                  <a:pt x="340" y="733"/>
                </a:lnTo>
                <a:lnTo>
                  <a:pt x="339" y="733"/>
                </a:lnTo>
                <a:lnTo>
                  <a:pt x="338" y="735"/>
                </a:lnTo>
                <a:lnTo>
                  <a:pt x="337" y="738"/>
                </a:lnTo>
                <a:lnTo>
                  <a:pt x="337" y="738"/>
                </a:lnTo>
                <a:lnTo>
                  <a:pt x="333" y="745"/>
                </a:lnTo>
                <a:lnTo>
                  <a:pt x="333" y="749"/>
                </a:lnTo>
                <a:lnTo>
                  <a:pt x="334" y="751"/>
                </a:lnTo>
                <a:lnTo>
                  <a:pt x="334" y="751"/>
                </a:lnTo>
                <a:lnTo>
                  <a:pt x="337" y="756"/>
                </a:lnTo>
                <a:lnTo>
                  <a:pt x="337" y="757"/>
                </a:lnTo>
                <a:lnTo>
                  <a:pt x="337" y="757"/>
                </a:lnTo>
                <a:lnTo>
                  <a:pt x="332" y="759"/>
                </a:lnTo>
                <a:lnTo>
                  <a:pt x="329" y="760"/>
                </a:lnTo>
                <a:lnTo>
                  <a:pt x="329" y="761"/>
                </a:lnTo>
                <a:lnTo>
                  <a:pt x="329" y="763"/>
                </a:lnTo>
                <a:lnTo>
                  <a:pt x="329" y="763"/>
                </a:lnTo>
                <a:lnTo>
                  <a:pt x="332" y="766"/>
                </a:lnTo>
                <a:lnTo>
                  <a:pt x="335" y="768"/>
                </a:lnTo>
                <a:lnTo>
                  <a:pt x="339" y="769"/>
                </a:lnTo>
                <a:lnTo>
                  <a:pt x="339" y="769"/>
                </a:lnTo>
                <a:lnTo>
                  <a:pt x="334" y="774"/>
                </a:lnTo>
                <a:lnTo>
                  <a:pt x="331" y="778"/>
                </a:lnTo>
                <a:lnTo>
                  <a:pt x="329" y="780"/>
                </a:lnTo>
                <a:lnTo>
                  <a:pt x="331" y="781"/>
                </a:lnTo>
                <a:lnTo>
                  <a:pt x="331" y="781"/>
                </a:lnTo>
                <a:lnTo>
                  <a:pt x="333" y="782"/>
                </a:lnTo>
                <a:lnTo>
                  <a:pt x="338" y="782"/>
                </a:lnTo>
                <a:lnTo>
                  <a:pt x="347" y="782"/>
                </a:lnTo>
                <a:lnTo>
                  <a:pt x="347" y="782"/>
                </a:lnTo>
                <a:lnTo>
                  <a:pt x="356" y="780"/>
                </a:lnTo>
                <a:lnTo>
                  <a:pt x="358" y="780"/>
                </a:lnTo>
                <a:lnTo>
                  <a:pt x="358" y="780"/>
                </a:lnTo>
                <a:lnTo>
                  <a:pt x="359" y="784"/>
                </a:lnTo>
                <a:lnTo>
                  <a:pt x="360" y="786"/>
                </a:lnTo>
                <a:lnTo>
                  <a:pt x="363" y="788"/>
                </a:lnTo>
                <a:lnTo>
                  <a:pt x="363" y="788"/>
                </a:lnTo>
                <a:lnTo>
                  <a:pt x="371" y="792"/>
                </a:lnTo>
                <a:lnTo>
                  <a:pt x="376" y="793"/>
                </a:lnTo>
                <a:lnTo>
                  <a:pt x="376" y="793"/>
                </a:lnTo>
                <a:lnTo>
                  <a:pt x="376" y="798"/>
                </a:lnTo>
                <a:lnTo>
                  <a:pt x="376" y="800"/>
                </a:lnTo>
                <a:lnTo>
                  <a:pt x="377" y="802"/>
                </a:lnTo>
                <a:lnTo>
                  <a:pt x="378" y="803"/>
                </a:lnTo>
                <a:lnTo>
                  <a:pt x="378" y="803"/>
                </a:lnTo>
                <a:lnTo>
                  <a:pt x="381" y="802"/>
                </a:lnTo>
                <a:lnTo>
                  <a:pt x="383" y="800"/>
                </a:lnTo>
                <a:lnTo>
                  <a:pt x="388" y="797"/>
                </a:lnTo>
                <a:lnTo>
                  <a:pt x="393" y="791"/>
                </a:lnTo>
                <a:lnTo>
                  <a:pt x="400" y="779"/>
                </a:lnTo>
                <a:lnTo>
                  <a:pt x="400" y="779"/>
                </a:lnTo>
                <a:lnTo>
                  <a:pt x="402" y="773"/>
                </a:lnTo>
                <a:lnTo>
                  <a:pt x="407" y="766"/>
                </a:lnTo>
                <a:lnTo>
                  <a:pt x="407" y="766"/>
                </a:lnTo>
                <a:lnTo>
                  <a:pt x="409" y="759"/>
                </a:lnTo>
                <a:lnTo>
                  <a:pt x="409" y="756"/>
                </a:lnTo>
                <a:lnTo>
                  <a:pt x="409" y="753"/>
                </a:lnTo>
                <a:lnTo>
                  <a:pt x="409" y="753"/>
                </a:lnTo>
                <a:lnTo>
                  <a:pt x="406" y="742"/>
                </a:lnTo>
                <a:lnTo>
                  <a:pt x="401" y="729"/>
                </a:lnTo>
                <a:lnTo>
                  <a:pt x="401" y="729"/>
                </a:lnTo>
                <a:lnTo>
                  <a:pt x="383" y="696"/>
                </a:lnTo>
                <a:lnTo>
                  <a:pt x="369" y="668"/>
                </a:lnTo>
                <a:lnTo>
                  <a:pt x="369" y="668"/>
                </a:lnTo>
                <a:lnTo>
                  <a:pt x="369" y="661"/>
                </a:lnTo>
                <a:lnTo>
                  <a:pt x="369" y="661"/>
                </a:lnTo>
                <a:lnTo>
                  <a:pt x="362" y="649"/>
                </a:lnTo>
                <a:lnTo>
                  <a:pt x="345" y="623"/>
                </a:lnTo>
                <a:lnTo>
                  <a:pt x="327" y="590"/>
                </a:lnTo>
                <a:lnTo>
                  <a:pt x="321" y="576"/>
                </a:lnTo>
                <a:lnTo>
                  <a:pt x="317" y="565"/>
                </a:lnTo>
                <a:lnTo>
                  <a:pt x="317" y="565"/>
                </a:lnTo>
                <a:lnTo>
                  <a:pt x="314" y="556"/>
                </a:lnTo>
                <a:lnTo>
                  <a:pt x="311" y="546"/>
                </a:lnTo>
                <a:lnTo>
                  <a:pt x="302" y="526"/>
                </a:lnTo>
                <a:lnTo>
                  <a:pt x="295" y="509"/>
                </a:lnTo>
                <a:lnTo>
                  <a:pt x="292" y="503"/>
                </a:lnTo>
                <a:lnTo>
                  <a:pt x="291" y="500"/>
                </a:lnTo>
                <a:lnTo>
                  <a:pt x="291" y="500"/>
                </a:lnTo>
                <a:lnTo>
                  <a:pt x="291" y="459"/>
                </a:lnTo>
                <a:lnTo>
                  <a:pt x="291" y="426"/>
                </a:lnTo>
                <a:lnTo>
                  <a:pt x="291" y="426"/>
                </a:lnTo>
                <a:lnTo>
                  <a:pt x="302" y="418"/>
                </a:lnTo>
                <a:lnTo>
                  <a:pt x="310" y="412"/>
                </a:lnTo>
                <a:lnTo>
                  <a:pt x="313" y="410"/>
                </a:lnTo>
                <a:lnTo>
                  <a:pt x="314" y="408"/>
                </a:lnTo>
                <a:lnTo>
                  <a:pt x="314" y="408"/>
                </a:lnTo>
                <a:lnTo>
                  <a:pt x="313" y="396"/>
                </a:lnTo>
                <a:lnTo>
                  <a:pt x="310" y="383"/>
                </a:lnTo>
                <a:lnTo>
                  <a:pt x="310" y="383"/>
                </a:lnTo>
                <a:lnTo>
                  <a:pt x="308" y="354"/>
                </a:lnTo>
                <a:lnTo>
                  <a:pt x="308" y="354"/>
                </a:lnTo>
                <a:lnTo>
                  <a:pt x="314" y="343"/>
                </a:lnTo>
                <a:lnTo>
                  <a:pt x="319" y="336"/>
                </a:lnTo>
                <a:lnTo>
                  <a:pt x="320" y="331"/>
                </a:lnTo>
                <a:lnTo>
                  <a:pt x="320" y="331"/>
                </a:lnTo>
                <a:lnTo>
                  <a:pt x="319" y="324"/>
                </a:lnTo>
                <a:lnTo>
                  <a:pt x="313" y="309"/>
                </a:lnTo>
                <a:lnTo>
                  <a:pt x="304" y="291"/>
                </a:lnTo>
                <a:lnTo>
                  <a:pt x="301" y="282"/>
                </a:lnTo>
                <a:lnTo>
                  <a:pt x="296" y="274"/>
                </a:lnTo>
                <a:lnTo>
                  <a:pt x="296" y="274"/>
                </a:lnTo>
                <a:lnTo>
                  <a:pt x="285" y="261"/>
                </a:lnTo>
                <a:lnTo>
                  <a:pt x="274" y="248"/>
                </a:lnTo>
                <a:lnTo>
                  <a:pt x="264" y="236"/>
                </a:lnTo>
                <a:lnTo>
                  <a:pt x="264" y="236"/>
                </a:lnTo>
                <a:lnTo>
                  <a:pt x="273" y="219"/>
                </a:lnTo>
                <a:lnTo>
                  <a:pt x="280" y="207"/>
                </a:lnTo>
                <a:lnTo>
                  <a:pt x="284" y="201"/>
                </a:lnTo>
                <a:lnTo>
                  <a:pt x="284" y="201"/>
                </a:lnTo>
                <a:lnTo>
                  <a:pt x="296" y="204"/>
                </a:lnTo>
                <a:lnTo>
                  <a:pt x="306" y="206"/>
                </a:lnTo>
                <a:lnTo>
                  <a:pt x="311" y="206"/>
                </a:lnTo>
                <a:lnTo>
                  <a:pt x="311" y="206"/>
                </a:lnTo>
                <a:lnTo>
                  <a:pt x="316" y="205"/>
                </a:lnTo>
                <a:lnTo>
                  <a:pt x="323" y="204"/>
                </a:lnTo>
                <a:lnTo>
                  <a:pt x="328" y="201"/>
                </a:lnTo>
                <a:lnTo>
                  <a:pt x="331" y="199"/>
                </a:lnTo>
                <a:lnTo>
                  <a:pt x="332" y="198"/>
                </a:lnTo>
                <a:lnTo>
                  <a:pt x="332" y="198"/>
                </a:lnTo>
                <a:lnTo>
                  <a:pt x="333" y="193"/>
                </a:lnTo>
                <a:lnTo>
                  <a:pt x="334" y="189"/>
                </a:lnTo>
                <a:lnTo>
                  <a:pt x="339" y="185"/>
                </a:lnTo>
                <a:lnTo>
                  <a:pt x="339" y="185"/>
                </a:lnTo>
                <a:lnTo>
                  <a:pt x="341" y="182"/>
                </a:lnTo>
                <a:lnTo>
                  <a:pt x="343" y="180"/>
                </a:lnTo>
                <a:lnTo>
                  <a:pt x="343" y="176"/>
                </a:lnTo>
                <a:lnTo>
                  <a:pt x="343" y="176"/>
                </a:lnTo>
                <a:lnTo>
                  <a:pt x="345" y="173"/>
                </a:lnTo>
                <a:lnTo>
                  <a:pt x="347" y="165"/>
                </a:lnTo>
                <a:lnTo>
                  <a:pt x="347" y="165"/>
                </a:lnTo>
                <a:lnTo>
                  <a:pt x="347" y="159"/>
                </a:lnTo>
                <a:lnTo>
                  <a:pt x="347" y="156"/>
                </a:lnTo>
                <a:lnTo>
                  <a:pt x="347" y="156"/>
                </a:lnTo>
                <a:lnTo>
                  <a:pt x="351" y="151"/>
                </a:lnTo>
                <a:lnTo>
                  <a:pt x="352" y="146"/>
                </a:lnTo>
                <a:lnTo>
                  <a:pt x="353" y="142"/>
                </a:lnTo>
                <a:lnTo>
                  <a:pt x="353" y="142"/>
                </a:lnTo>
                <a:lnTo>
                  <a:pt x="352" y="137"/>
                </a:lnTo>
                <a:lnTo>
                  <a:pt x="350" y="132"/>
                </a:lnTo>
                <a:lnTo>
                  <a:pt x="348" y="128"/>
                </a:lnTo>
                <a:lnTo>
                  <a:pt x="347" y="125"/>
                </a:lnTo>
                <a:lnTo>
                  <a:pt x="347" y="125"/>
                </a:lnTo>
                <a:lnTo>
                  <a:pt x="347" y="119"/>
                </a:lnTo>
                <a:lnTo>
                  <a:pt x="350" y="112"/>
                </a:lnTo>
                <a:lnTo>
                  <a:pt x="352" y="102"/>
                </a:lnTo>
                <a:lnTo>
                  <a:pt x="352" y="102"/>
                </a:lnTo>
                <a:lnTo>
                  <a:pt x="368" y="105"/>
                </a:lnTo>
                <a:lnTo>
                  <a:pt x="382" y="105"/>
                </a:lnTo>
                <a:lnTo>
                  <a:pt x="388" y="105"/>
                </a:lnTo>
                <a:lnTo>
                  <a:pt x="393" y="103"/>
                </a:lnTo>
                <a:lnTo>
                  <a:pt x="393" y="103"/>
                </a:lnTo>
                <a:lnTo>
                  <a:pt x="402" y="99"/>
                </a:lnTo>
                <a:lnTo>
                  <a:pt x="408" y="93"/>
                </a:lnTo>
                <a:lnTo>
                  <a:pt x="412" y="87"/>
                </a:lnTo>
                <a:lnTo>
                  <a:pt x="412" y="82"/>
                </a:lnTo>
                <a:lnTo>
                  <a:pt x="412" y="82"/>
                </a:lnTo>
                <a:lnTo>
                  <a:pt x="412" y="78"/>
                </a:lnTo>
                <a:lnTo>
                  <a:pt x="411" y="76"/>
                </a:lnTo>
                <a:lnTo>
                  <a:pt x="407" y="72"/>
                </a:lnTo>
                <a:lnTo>
                  <a:pt x="402" y="68"/>
                </a:lnTo>
                <a:lnTo>
                  <a:pt x="356" y="53"/>
                </a:lnTo>
                <a:lnTo>
                  <a:pt x="356" y="53"/>
                </a:lnTo>
                <a:lnTo>
                  <a:pt x="351" y="35"/>
                </a:lnTo>
                <a:lnTo>
                  <a:pt x="346" y="21"/>
                </a:lnTo>
                <a:lnTo>
                  <a:pt x="343" y="10"/>
                </a:lnTo>
                <a:lnTo>
                  <a:pt x="343" y="10"/>
                </a:lnTo>
                <a:lnTo>
                  <a:pt x="340" y="3"/>
                </a:lnTo>
                <a:lnTo>
                  <a:pt x="339" y="2"/>
                </a:lnTo>
                <a:lnTo>
                  <a:pt x="335" y="1"/>
                </a:lnTo>
                <a:lnTo>
                  <a:pt x="335" y="1"/>
                </a:lnTo>
                <a:lnTo>
                  <a:pt x="328" y="0"/>
                </a:lnTo>
                <a:lnTo>
                  <a:pt x="320" y="0"/>
                </a:lnTo>
                <a:lnTo>
                  <a:pt x="304" y="2"/>
                </a:lnTo>
                <a:lnTo>
                  <a:pt x="304" y="2"/>
                </a:lnTo>
                <a:lnTo>
                  <a:pt x="289" y="3"/>
                </a:lnTo>
                <a:lnTo>
                  <a:pt x="278" y="4"/>
                </a:lnTo>
                <a:lnTo>
                  <a:pt x="278" y="4"/>
                </a:lnTo>
                <a:lnTo>
                  <a:pt x="274" y="2"/>
                </a:lnTo>
                <a:lnTo>
                  <a:pt x="271" y="0"/>
                </a:lnTo>
                <a:lnTo>
                  <a:pt x="267" y="0"/>
                </a:lnTo>
                <a:lnTo>
                  <a:pt x="267" y="0"/>
                </a:lnTo>
                <a:lnTo>
                  <a:pt x="264" y="1"/>
                </a:lnTo>
                <a:lnTo>
                  <a:pt x="261" y="2"/>
                </a:lnTo>
                <a:lnTo>
                  <a:pt x="258" y="4"/>
                </a:lnTo>
                <a:lnTo>
                  <a:pt x="258" y="4"/>
                </a:lnTo>
                <a:lnTo>
                  <a:pt x="255" y="4"/>
                </a:lnTo>
                <a:lnTo>
                  <a:pt x="246" y="8"/>
                </a:lnTo>
                <a:lnTo>
                  <a:pt x="246" y="8"/>
                </a:lnTo>
                <a:lnTo>
                  <a:pt x="237" y="11"/>
                </a:lnTo>
                <a:lnTo>
                  <a:pt x="228" y="16"/>
                </a:lnTo>
                <a:lnTo>
                  <a:pt x="220" y="22"/>
                </a:lnTo>
                <a:lnTo>
                  <a:pt x="216" y="26"/>
                </a:lnTo>
                <a:lnTo>
                  <a:pt x="214" y="29"/>
                </a:lnTo>
                <a:lnTo>
                  <a:pt x="214" y="29"/>
                </a:lnTo>
                <a:lnTo>
                  <a:pt x="209" y="40"/>
                </a:lnTo>
                <a:lnTo>
                  <a:pt x="203" y="52"/>
                </a:lnTo>
                <a:lnTo>
                  <a:pt x="200" y="62"/>
                </a:lnTo>
                <a:lnTo>
                  <a:pt x="199" y="66"/>
                </a:lnTo>
                <a:lnTo>
                  <a:pt x="199" y="66"/>
                </a:lnTo>
                <a:lnTo>
                  <a:pt x="200" y="87"/>
                </a:lnTo>
                <a:lnTo>
                  <a:pt x="203" y="103"/>
                </a:lnTo>
                <a:lnTo>
                  <a:pt x="208" y="112"/>
                </a:lnTo>
                <a:lnTo>
                  <a:pt x="208" y="112"/>
                </a:lnTo>
                <a:lnTo>
                  <a:pt x="205" y="113"/>
                </a:lnTo>
                <a:lnTo>
                  <a:pt x="204" y="115"/>
                </a:lnTo>
                <a:lnTo>
                  <a:pt x="203" y="118"/>
                </a:lnTo>
                <a:lnTo>
                  <a:pt x="203" y="118"/>
                </a:lnTo>
                <a:lnTo>
                  <a:pt x="200" y="127"/>
                </a:lnTo>
                <a:lnTo>
                  <a:pt x="198" y="139"/>
                </a:lnTo>
                <a:lnTo>
                  <a:pt x="198" y="139"/>
                </a:lnTo>
                <a:lnTo>
                  <a:pt x="196" y="144"/>
                </a:lnTo>
                <a:lnTo>
                  <a:pt x="195" y="148"/>
                </a:lnTo>
                <a:lnTo>
                  <a:pt x="195" y="148"/>
                </a:lnTo>
                <a:lnTo>
                  <a:pt x="195" y="149"/>
                </a:lnTo>
                <a:lnTo>
                  <a:pt x="195" y="149"/>
                </a:lnTo>
                <a:lnTo>
                  <a:pt x="197" y="149"/>
                </a:lnTo>
                <a:lnTo>
                  <a:pt x="202" y="146"/>
                </a:lnTo>
                <a:lnTo>
                  <a:pt x="202" y="150"/>
                </a:lnTo>
                <a:lnTo>
                  <a:pt x="208" y="148"/>
                </a:lnTo>
                <a:close/>
                <a:moveTo>
                  <a:pt x="222" y="1115"/>
                </a:moveTo>
                <a:lnTo>
                  <a:pt x="222" y="1115"/>
                </a:lnTo>
                <a:lnTo>
                  <a:pt x="226" y="1125"/>
                </a:lnTo>
                <a:lnTo>
                  <a:pt x="229" y="1140"/>
                </a:lnTo>
                <a:lnTo>
                  <a:pt x="229" y="1140"/>
                </a:lnTo>
                <a:lnTo>
                  <a:pt x="260" y="1222"/>
                </a:lnTo>
                <a:lnTo>
                  <a:pt x="260" y="1222"/>
                </a:lnTo>
                <a:lnTo>
                  <a:pt x="265" y="1238"/>
                </a:lnTo>
                <a:lnTo>
                  <a:pt x="267" y="1249"/>
                </a:lnTo>
                <a:lnTo>
                  <a:pt x="269" y="1255"/>
                </a:lnTo>
                <a:lnTo>
                  <a:pt x="269" y="1259"/>
                </a:lnTo>
                <a:lnTo>
                  <a:pt x="269" y="1259"/>
                </a:lnTo>
                <a:lnTo>
                  <a:pt x="267" y="1268"/>
                </a:lnTo>
                <a:lnTo>
                  <a:pt x="266" y="1273"/>
                </a:lnTo>
                <a:lnTo>
                  <a:pt x="264" y="1275"/>
                </a:lnTo>
                <a:lnTo>
                  <a:pt x="264" y="1275"/>
                </a:lnTo>
                <a:lnTo>
                  <a:pt x="263" y="1276"/>
                </a:lnTo>
                <a:lnTo>
                  <a:pt x="261" y="1280"/>
                </a:lnTo>
                <a:lnTo>
                  <a:pt x="260" y="1298"/>
                </a:lnTo>
                <a:lnTo>
                  <a:pt x="260" y="1298"/>
                </a:lnTo>
                <a:lnTo>
                  <a:pt x="258" y="1312"/>
                </a:lnTo>
                <a:lnTo>
                  <a:pt x="258" y="1328"/>
                </a:lnTo>
                <a:lnTo>
                  <a:pt x="258" y="1344"/>
                </a:lnTo>
                <a:lnTo>
                  <a:pt x="258" y="1344"/>
                </a:lnTo>
                <a:lnTo>
                  <a:pt x="240" y="1340"/>
                </a:lnTo>
                <a:lnTo>
                  <a:pt x="227" y="1335"/>
                </a:lnTo>
                <a:lnTo>
                  <a:pt x="217" y="1331"/>
                </a:lnTo>
                <a:lnTo>
                  <a:pt x="217" y="1331"/>
                </a:lnTo>
                <a:lnTo>
                  <a:pt x="214" y="1328"/>
                </a:lnTo>
                <a:lnTo>
                  <a:pt x="214" y="1327"/>
                </a:lnTo>
                <a:lnTo>
                  <a:pt x="215" y="1327"/>
                </a:lnTo>
                <a:lnTo>
                  <a:pt x="216" y="1324"/>
                </a:lnTo>
                <a:lnTo>
                  <a:pt x="217" y="1322"/>
                </a:lnTo>
                <a:lnTo>
                  <a:pt x="217" y="1319"/>
                </a:lnTo>
                <a:lnTo>
                  <a:pt x="217" y="1319"/>
                </a:lnTo>
                <a:lnTo>
                  <a:pt x="216" y="1317"/>
                </a:lnTo>
                <a:lnTo>
                  <a:pt x="214" y="1313"/>
                </a:lnTo>
                <a:lnTo>
                  <a:pt x="205" y="1309"/>
                </a:lnTo>
                <a:lnTo>
                  <a:pt x="197" y="1305"/>
                </a:lnTo>
                <a:lnTo>
                  <a:pt x="189" y="1300"/>
                </a:lnTo>
                <a:lnTo>
                  <a:pt x="189" y="1300"/>
                </a:lnTo>
                <a:lnTo>
                  <a:pt x="183" y="1296"/>
                </a:lnTo>
                <a:lnTo>
                  <a:pt x="179" y="1291"/>
                </a:lnTo>
                <a:lnTo>
                  <a:pt x="174" y="1285"/>
                </a:lnTo>
                <a:lnTo>
                  <a:pt x="174" y="1285"/>
                </a:lnTo>
                <a:lnTo>
                  <a:pt x="181" y="1266"/>
                </a:lnTo>
                <a:lnTo>
                  <a:pt x="187" y="1248"/>
                </a:lnTo>
                <a:lnTo>
                  <a:pt x="192" y="1228"/>
                </a:lnTo>
                <a:lnTo>
                  <a:pt x="192" y="1228"/>
                </a:lnTo>
                <a:lnTo>
                  <a:pt x="199" y="1199"/>
                </a:lnTo>
                <a:lnTo>
                  <a:pt x="210" y="1162"/>
                </a:lnTo>
                <a:lnTo>
                  <a:pt x="222" y="1115"/>
                </a:lnTo>
                <a:lnTo>
                  <a:pt x="222" y="11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8">
            <a:extLst>
              <a:ext uri="{FF2B5EF4-FFF2-40B4-BE49-F238E27FC236}">
                <a16:creationId xmlns:a16="http://schemas.microsoft.com/office/drawing/2014/main" id="{13D27D0B-E794-4B08-9F33-0B09A3B72376}"/>
              </a:ext>
            </a:extLst>
          </p:cNvPr>
          <p:cNvSpPr>
            <a:spLocks noEditPoints="1"/>
          </p:cNvSpPr>
          <p:nvPr/>
        </p:nvSpPr>
        <p:spPr bwMode="auto">
          <a:xfrm>
            <a:off x="4720877" y="2686710"/>
            <a:ext cx="909077" cy="1707149"/>
          </a:xfrm>
          <a:custGeom>
            <a:avLst/>
            <a:gdLst>
              <a:gd name="T0" fmla="*/ 192 w 778"/>
              <a:gd name="T1" fmla="*/ 1 h 1461"/>
              <a:gd name="T2" fmla="*/ 110 w 778"/>
              <a:gd name="T3" fmla="*/ 28 h 1461"/>
              <a:gd name="T4" fmla="*/ 74 w 778"/>
              <a:gd name="T5" fmla="*/ 93 h 1461"/>
              <a:gd name="T6" fmla="*/ 100 w 778"/>
              <a:gd name="T7" fmla="*/ 160 h 1461"/>
              <a:gd name="T8" fmla="*/ 113 w 778"/>
              <a:gd name="T9" fmla="*/ 191 h 1461"/>
              <a:gd name="T10" fmla="*/ 111 w 778"/>
              <a:gd name="T11" fmla="*/ 218 h 1461"/>
              <a:gd name="T12" fmla="*/ 39 w 778"/>
              <a:gd name="T13" fmla="*/ 355 h 1461"/>
              <a:gd name="T14" fmla="*/ 26 w 778"/>
              <a:gd name="T15" fmla="*/ 506 h 1461"/>
              <a:gd name="T16" fmla="*/ 34 w 778"/>
              <a:gd name="T17" fmla="*/ 561 h 1461"/>
              <a:gd name="T18" fmla="*/ 43 w 778"/>
              <a:gd name="T19" fmla="*/ 593 h 1461"/>
              <a:gd name="T20" fmla="*/ 16 w 778"/>
              <a:gd name="T21" fmla="*/ 647 h 1461"/>
              <a:gd name="T22" fmla="*/ 8 w 778"/>
              <a:gd name="T23" fmla="*/ 752 h 1461"/>
              <a:gd name="T24" fmla="*/ 42 w 778"/>
              <a:gd name="T25" fmla="*/ 865 h 1461"/>
              <a:gd name="T26" fmla="*/ 46 w 778"/>
              <a:gd name="T27" fmla="*/ 908 h 1461"/>
              <a:gd name="T28" fmla="*/ 32 w 778"/>
              <a:gd name="T29" fmla="*/ 1080 h 1461"/>
              <a:gd name="T30" fmla="*/ 16 w 778"/>
              <a:gd name="T31" fmla="*/ 1173 h 1461"/>
              <a:gd name="T32" fmla="*/ 37 w 778"/>
              <a:gd name="T33" fmla="*/ 1278 h 1461"/>
              <a:gd name="T34" fmla="*/ 32 w 778"/>
              <a:gd name="T35" fmla="*/ 1398 h 1461"/>
              <a:gd name="T36" fmla="*/ 43 w 778"/>
              <a:gd name="T37" fmla="*/ 1452 h 1461"/>
              <a:gd name="T38" fmla="*/ 228 w 778"/>
              <a:gd name="T39" fmla="*/ 1456 h 1461"/>
              <a:gd name="T40" fmla="*/ 255 w 778"/>
              <a:gd name="T41" fmla="*/ 1432 h 1461"/>
              <a:gd name="T42" fmla="*/ 342 w 778"/>
              <a:gd name="T43" fmla="*/ 1426 h 1461"/>
              <a:gd name="T44" fmla="*/ 388 w 778"/>
              <a:gd name="T45" fmla="*/ 1385 h 1461"/>
              <a:gd name="T46" fmla="*/ 273 w 778"/>
              <a:gd name="T47" fmla="*/ 1341 h 1461"/>
              <a:gd name="T48" fmla="*/ 256 w 778"/>
              <a:gd name="T49" fmla="*/ 1167 h 1461"/>
              <a:gd name="T50" fmla="*/ 278 w 778"/>
              <a:gd name="T51" fmla="*/ 1050 h 1461"/>
              <a:gd name="T52" fmla="*/ 261 w 778"/>
              <a:gd name="T53" fmla="*/ 879 h 1461"/>
              <a:gd name="T54" fmla="*/ 237 w 778"/>
              <a:gd name="T55" fmla="*/ 744 h 1461"/>
              <a:gd name="T56" fmla="*/ 297 w 778"/>
              <a:gd name="T57" fmla="*/ 760 h 1461"/>
              <a:gd name="T58" fmla="*/ 312 w 778"/>
              <a:gd name="T59" fmla="*/ 789 h 1461"/>
              <a:gd name="T60" fmla="*/ 330 w 778"/>
              <a:gd name="T61" fmla="*/ 797 h 1461"/>
              <a:gd name="T62" fmla="*/ 347 w 778"/>
              <a:gd name="T63" fmla="*/ 785 h 1461"/>
              <a:gd name="T64" fmla="*/ 352 w 778"/>
              <a:gd name="T65" fmla="*/ 731 h 1461"/>
              <a:gd name="T66" fmla="*/ 311 w 778"/>
              <a:gd name="T67" fmla="*/ 662 h 1461"/>
              <a:gd name="T68" fmla="*/ 268 w 778"/>
              <a:gd name="T69" fmla="*/ 607 h 1461"/>
              <a:gd name="T70" fmla="*/ 258 w 778"/>
              <a:gd name="T71" fmla="*/ 517 h 1461"/>
              <a:gd name="T72" fmla="*/ 255 w 778"/>
              <a:gd name="T73" fmla="*/ 402 h 1461"/>
              <a:gd name="T74" fmla="*/ 301 w 778"/>
              <a:gd name="T75" fmla="*/ 326 h 1461"/>
              <a:gd name="T76" fmla="*/ 492 w 778"/>
              <a:gd name="T77" fmla="*/ 298 h 1461"/>
              <a:gd name="T78" fmla="*/ 614 w 778"/>
              <a:gd name="T79" fmla="*/ 259 h 1461"/>
              <a:gd name="T80" fmla="*/ 736 w 778"/>
              <a:gd name="T81" fmla="*/ 244 h 1461"/>
              <a:gd name="T82" fmla="*/ 767 w 778"/>
              <a:gd name="T83" fmla="*/ 223 h 1461"/>
              <a:gd name="T84" fmla="*/ 764 w 778"/>
              <a:gd name="T85" fmla="*/ 161 h 1461"/>
              <a:gd name="T86" fmla="*/ 663 w 778"/>
              <a:gd name="T87" fmla="*/ 133 h 1461"/>
              <a:gd name="T88" fmla="*/ 599 w 778"/>
              <a:gd name="T89" fmla="*/ 165 h 1461"/>
              <a:gd name="T90" fmla="*/ 563 w 778"/>
              <a:gd name="T91" fmla="*/ 209 h 1461"/>
              <a:gd name="T92" fmla="*/ 435 w 778"/>
              <a:gd name="T93" fmla="*/ 242 h 1461"/>
              <a:gd name="T94" fmla="*/ 317 w 778"/>
              <a:gd name="T95" fmla="*/ 255 h 1461"/>
              <a:gd name="T96" fmla="*/ 222 w 778"/>
              <a:gd name="T97" fmla="*/ 224 h 1461"/>
              <a:gd name="T98" fmla="*/ 255 w 778"/>
              <a:gd name="T99" fmla="*/ 193 h 1461"/>
              <a:gd name="T100" fmla="*/ 260 w 778"/>
              <a:gd name="T101" fmla="*/ 168 h 1461"/>
              <a:gd name="T102" fmla="*/ 264 w 778"/>
              <a:gd name="T103" fmla="*/ 143 h 1461"/>
              <a:gd name="T104" fmla="*/ 261 w 778"/>
              <a:gd name="T105" fmla="*/ 106 h 1461"/>
              <a:gd name="T106" fmla="*/ 298 w 778"/>
              <a:gd name="T107" fmla="*/ 50 h 1461"/>
              <a:gd name="T108" fmla="*/ 268 w 778"/>
              <a:gd name="T109" fmla="*/ 42 h 1461"/>
              <a:gd name="T110" fmla="*/ 154 w 778"/>
              <a:gd name="T111" fmla="*/ 1161 h 1461"/>
              <a:gd name="T112" fmla="*/ 196 w 778"/>
              <a:gd name="T113" fmla="*/ 1353 h 1461"/>
              <a:gd name="T114" fmla="*/ 167 w 778"/>
              <a:gd name="T115" fmla="*/ 1394 h 1461"/>
              <a:gd name="T116" fmla="*/ 119 w 778"/>
              <a:gd name="T117" fmla="*/ 1375 h 1461"/>
              <a:gd name="T118" fmla="*/ 119 w 778"/>
              <a:gd name="T119" fmla="*/ 1239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8" h="1461">
                <a:moveTo>
                  <a:pt x="235" y="44"/>
                </a:moveTo>
                <a:lnTo>
                  <a:pt x="235" y="44"/>
                </a:lnTo>
                <a:lnTo>
                  <a:pt x="211" y="19"/>
                </a:lnTo>
                <a:lnTo>
                  <a:pt x="211" y="19"/>
                </a:lnTo>
                <a:lnTo>
                  <a:pt x="207" y="14"/>
                </a:lnTo>
                <a:lnTo>
                  <a:pt x="204" y="9"/>
                </a:lnTo>
                <a:lnTo>
                  <a:pt x="199" y="5"/>
                </a:lnTo>
                <a:lnTo>
                  <a:pt x="192" y="1"/>
                </a:lnTo>
                <a:lnTo>
                  <a:pt x="192" y="1"/>
                </a:lnTo>
                <a:lnTo>
                  <a:pt x="185" y="0"/>
                </a:lnTo>
                <a:lnTo>
                  <a:pt x="175" y="1"/>
                </a:lnTo>
                <a:lnTo>
                  <a:pt x="166" y="2"/>
                </a:lnTo>
                <a:lnTo>
                  <a:pt x="154" y="6"/>
                </a:lnTo>
                <a:lnTo>
                  <a:pt x="135" y="12"/>
                </a:lnTo>
                <a:lnTo>
                  <a:pt x="123" y="17"/>
                </a:lnTo>
                <a:lnTo>
                  <a:pt x="123" y="17"/>
                </a:lnTo>
                <a:lnTo>
                  <a:pt x="116" y="24"/>
                </a:lnTo>
                <a:lnTo>
                  <a:pt x="110" y="28"/>
                </a:lnTo>
                <a:lnTo>
                  <a:pt x="101" y="36"/>
                </a:lnTo>
                <a:lnTo>
                  <a:pt x="101" y="36"/>
                </a:lnTo>
                <a:lnTo>
                  <a:pt x="96" y="40"/>
                </a:lnTo>
                <a:lnTo>
                  <a:pt x="90" y="46"/>
                </a:lnTo>
                <a:lnTo>
                  <a:pt x="87" y="55"/>
                </a:lnTo>
                <a:lnTo>
                  <a:pt x="82" y="63"/>
                </a:lnTo>
                <a:lnTo>
                  <a:pt x="76" y="80"/>
                </a:lnTo>
                <a:lnTo>
                  <a:pt x="74" y="93"/>
                </a:lnTo>
                <a:lnTo>
                  <a:pt x="74" y="93"/>
                </a:lnTo>
                <a:lnTo>
                  <a:pt x="74" y="99"/>
                </a:lnTo>
                <a:lnTo>
                  <a:pt x="75" y="107"/>
                </a:lnTo>
                <a:lnTo>
                  <a:pt x="81" y="124"/>
                </a:lnTo>
                <a:lnTo>
                  <a:pt x="90" y="144"/>
                </a:lnTo>
                <a:lnTo>
                  <a:pt x="98" y="148"/>
                </a:lnTo>
                <a:lnTo>
                  <a:pt x="98" y="148"/>
                </a:lnTo>
                <a:lnTo>
                  <a:pt x="98" y="151"/>
                </a:lnTo>
                <a:lnTo>
                  <a:pt x="100" y="160"/>
                </a:lnTo>
                <a:lnTo>
                  <a:pt x="100" y="160"/>
                </a:lnTo>
                <a:lnTo>
                  <a:pt x="102" y="165"/>
                </a:lnTo>
                <a:lnTo>
                  <a:pt x="105" y="169"/>
                </a:lnTo>
                <a:lnTo>
                  <a:pt x="108" y="175"/>
                </a:lnTo>
                <a:lnTo>
                  <a:pt x="108" y="175"/>
                </a:lnTo>
                <a:lnTo>
                  <a:pt x="111" y="180"/>
                </a:lnTo>
                <a:lnTo>
                  <a:pt x="112" y="182"/>
                </a:lnTo>
                <a:lnTo>
                  <a:pt x="113" y="185"/>
                </a:lnTo>
                <a:lnTo>
                  <a:pt x="113" y="185"/>
                </a:lnTo>
                <a:lnTo>
                  <a:pt x="113" y="191"/>
                </a:lnTo>
                <a:lnTo>
                  <a:pt x="114" y="196"/>
                </a:lnTo>
                <a:lnTo>
                  <a:pt x="118" y="193"/>
                </a:lnTo>
                <a:lnTo>
                  <a:pt x="118" y="197"/>
                </a:lnTo>
                <a:lnTo>
                  <a:pt x="123" y="197"/>
                </a:lnTo>
                <a:lnTo>
                  <a:pt x="118" y="213"/>
                </a:lnTo>
                <a:lnTo>
                  <a:pt x="118" y="213"/>
                </a:lnTo>
                <a:lnTo>
                  <a:pt x="114" y="215"/>
                </a:lnTo>
                <a:lnTo>
                  <a:pt x="111" y="218"/>
                </a:lnTo>
                <a:lnTo>
                  <a:pt x="111" y="218"/>
                </a:lnTo>
                <a:lnTo>
                  <a:pt x="106" y="225"/>
                </a:lnTo>
                <a:lnTo>
                  <a:pt x="96" y="240"/>
                </a:lnTo>
                <a:lnTo>
                  <a:pt x="86" y="259"/>
                </a:lnTo>
                <a:lnTo>
                  <a:pt x="76" y="277"/>
                </a:lnTo>
                <a:lnTo>
                  <a:pt x="76" y="277"/>
                </a:lnTo>
                <a:lnTo>
                  <a:pt x="65" y="298"/>
                </a:lnTo>
                <a:lnTo>
                  <a:pt x="52" y="326"/>
                </a:lnTo>
                <a:lnTo>
                  <a:pt x="45" y="340"/>
                </a:lnTo>
                <a:lnTo>
                  <a:pt x="39" y="355"/>
                </a:lnTo>
                <a:lnTo>
                  <a:pt x="33" y="371"/>
                </a:lnTo>
                <a:lnTo>
                  <a:pt x="30" y="386"/>
                </a:lnTo>
                <a:lnTo>
                  <a:pt x="30" y="386"/>
                </a:lnTo>
                <a:lnTo>
                  <a:pt x="27" y="403"/>
                </a:lnTo>
                <a:lnTo>
                  <a:pt x="25" y="422"/>
                </a:lnTo>
                <a:lnTo>
                  <a:pt x="24" y="441"/>
                </a:lnTo>
                <a:lnTo>
                  <a:pt x="24" y="462"/>
                </a:lnTo>
                <a:lnTo>
                  <a:pt x="25" y="494"/>
                </a:lnTo>
                <a:lnTo>
                  <a:pt x="26" y="506"/>
                </a:lnTo>
                <a:lnTo>
                  <a:pt x="27" y="513"/>
                </a:lnTo>
                <a:lnTo>
                  <a:pt x="27" y="513"/>
                </a:lnTo>
                <a:lnTo>
                  <a:pt x="31" y="524"/>
                </a:lnTo>
                <a:lnTo>
                  <a:pt x="36" y="534"/>
                </a:lnTo>
                <a:lnTo>
                  <a:pt x="39" y="544"/>
                </a:lnTo>
                <a:lnTo>
                  <a:pt x="42" y="548"/>
                </a:lnTo>
                <a:lnTo>
                  <a:pt x="42" y="548"/>
                </a:lnTo>
                <a:lnTo>
                  <a:pt x="37" y="555"/>
                </a:lnTo>
                <a:lnTo>
                  <a:pt x="34" y="561"/>
                </a:lnTo>
                <a:lnTo>
                  <a:pt x="33" y="565"/>
                </a:lnTo>
                <a:lnTo>
                  <a:pt x="33" y="565"/>
                </a:lnTo>
                <a:lnTo>
                  <a:pt x="33" y="569"/>
                </a:lnTo>
                <a:lnTo>
                  <a:pt x="36" y="571"/>
                </a:lnTo>
                <a:lnTo>
                  <a:pt x="38" y="576"/>
                </a:lnTo>
                <a:lnTo>
                  <a:pt x="40" y="580"/>
                </a:lnTo>
                <a:lnTo>
                  <a:pt x="40" y="580"/>
                </a:lnTo>
                <a:lnTo>
                  <a:pt x="43" y="589"/>
                </a:lnTo>
                <a:lnTo>
                  <a:pt x="43" y="593"/>
                </a:lnTo>
                <a:lnTo>
                  <a:pt x="43" y="597"/>
                </a:lnTo>
                <a:lnTo>
                  <a:pt x="43" y="597"/>
                </a:lnTo>
                <a:lnTo>
                  <a:pt x="43" y="606"/>
                </a:lnTo>
                <a:lnTo>
                  <a:pt x="43" y="612"/>
                </a:lnTo>
                <a:lnTo>
                  <a:pt x="43" y="612"/>
                </a:lnTo>
                <a:lnTo>
                  <a:pt x="37" y="619"/>
                </a:lnTo>
                <a:lnTo>
                  <a:pt x="31" y="626"/>
                </a:lnTo>
                <a:lnTo>
                  <a:pt x="24" y="636"/>
                </a:lnTo>
                <a:lnTo>
                  <a:pt x="16" y="647"/>
                </a:lnTo>
                <a:lnTo>
                  <a:pt x="9" y="661"/>
                </a:lnTo>
                <a:lnTo>
                  <a:pt x="3" y="675"/>
                </a:lnTo>
                <a:lnTo>
                  <a:pt x="2" y="684"/>
                </a:lnTo>
                <a:lnTo>
                  <a:pt x="1" y="691"/>
                </a:lnTo>
                <a:lnTo>
                  <a:pt x="1" y="691"/>
                </a:lnTo>
                <a:lnTo>
                  <a:pt x="0" y="707"/>
                </a:lnTo>
                <a:lnTo>
                  <a:pt x="1" y="723"/>
                </a:lnTo>
                <a:lnTo>
                  <a:pt x="3" y="737"/>
                </a:lnTo>
                <a:lnTo>
                  <a:pt x="8" y="752"/>
                </a:lnTo>
                <a:lnTo>
                  <a:pt x="13" y="766"/>
                </a:lnTo>
                <a:lnTo>
                  <a:pt x="19" y="779"/>
                </a:lnTo>
                <a:lnTo>
                  <a:pt x="30" y="804"/>
                </a:lnTo>
                <a:lnTo>
                  <a:pt x="30" y="804"/>
                </a:lnTo>
                <a:lnTo>
                  <a:pt x="38" y="827"/>
                </a:lnTo>
                <a:lnTo>
                  <a:pt x="42" y="845"/>
                </a:lnTo>
                <a:lnTo>
                  <a:pt x="43" y="857"/>
                </a:lnTo>
                <a:lnTo>
                  <a:pt x="42" y="865"/>
                </a:lnTo>
                <a:lnTo>
                  <a:pt x="42" y="865"/>
                </a:lnTo>
                <a:lnTo>
                  <a:pt x="39" y="873"/>
                </a:lnTo>
                <a:lnTo>
                  <a:pt x="38" y="878"/>
                </a:lnTo>
                <a:lnTo>
                  <a:pt x="40" y="887"/>
                </a:lnTo>
                <a:lnTo>
                  <a:pt x="40" y="887"/>
                </a:lnTo>
                <a:lnTo>
                  <a:pt x="43" y="895"/>
                </a:lnTo>
                <a:lnTo>
                  <a:pt x="45" y="900"/>
                </a:lnTo>
                <a:lnTo>
                  <a:pt x="46" y="903"/>
                </a:lnTo>
                <a:lnTo>
                  <a:pt x="46" y="908"/>
                </a:lnTo>
                <a:lnTo>
                  <a:pt x="46" y="908"/>
                </a:lnTo>
                <a:lnTo>
                  <a:pt x="42" y="981"/>
                </a:lnTo>
                <a:lnTo>
                  <a:pt x="42" y="981"/>
                </a:lnTo>
                <a:lnTo>
                  <a:pt x="43" y="1020"/>
                </a:lnTo>
                <a:lnTo>
                  <a:pt x="42" y="1049"/>
                </a:lnTo>
                <a:lnTo>
                  <a:pt x="40" y="1061"/>
                </a:lnTo>
                <a:lnTo>
                  <a:pt x="39" y="1067"/>
                </a:lnTo>
                <a:lnTo>
                  <a:pt x="39" y="1067"/>
                </a:lnTo>
                <a:lnTo>
                  <a:pt x="34" y="1074"/>
                </a:lnTo>
                <a:lnTo>
                  <a:pt x="32" y="1080"/>
                </a:lnTo>
                <a:lnTo>
                  <a:pt x="28" y="1092"/>
                </a:lnTo>
                <a:lnTo>
                  <a:pt x="28" y="1092"/>
                </a:lnTo>
                <a:lnTo>
                  <a:pt x="26" y="1099"/>
                </a:lnTo>
                <a:lnTo>
                  <a:pt x="26" y="1106"/>
                </a:lnTo>
                <a:lnTo>
                  <a:pt x="25" y="1117"/>
                </a:lnTo>
                <a:lnTo>
                  <a:pt x="25" y="1117"/>
                </a:lnTo>
                <a:lnTo>
                  <a:pt x="20" y="1142"/>
                </a:lnTo>
                <a:lnTo>
                  <a:pt x="18" y="1162"/>
                </a:lnTo>
                <a:lnTo>
                  <a:pt x="16" y="1173"/>
                </a:lnTo>
                <a:lnTo>
                  <a:pt x="16" y="1184"/>
                </a:lnTo>
                <a:lnTo>
                  <a:pt x="16" y="1184"/>
                </a:lnTo>
                <a:lnTo>
                  <a:pt x="18" y="1196"/>
                </a:lnTo>
                <a:lnTo>
                  <a:pt x="20" y="1209"/>
                </a:lnTo>
                <a:lnTo>
                  <a:pt x="27" y="1235"/>
                </a:lnTo>
                <a:lnTo>
                  <a:pt x="33" y="1259"/>
                </a:lnTo>
                <a:lnTo>
                  <a:pt x="36" y="1270"/>
                </a:lnTo>
                <a:lnTo>
                  <a:pt x="37" y="1278"/>
                </a:lnTo>
                <a:lnTo>
                  <a:pt x="37" y="1278"/>
                </a:lnTo>
                <a:lnTo>
                  <a:pt x="37" y="1297"/>
                </a:lnTo>
                <a:lnTo>
                  <a:pt x="38" y="1322"/>
                </a:lnTo>
                <a:lnTo>
                  <a:pt x="40" y="1353"/>
                </a:lnTo>
                <a:lnTo>
                  <a:pt x="40" y="1353"/>
                </a:lnTo>
                <a:lnTo>
                  <a:pt x="39" y="1360"/>
                </a:lnTo>
                <a:lnTo>
                  <a:pt x="37" y="1372"/>
                </a:lnTo>
                <a:lnTo>
                  <a:pt x="37" y="1372"/>
                </a:lnTo>
                <a:lnTo>
                  <a:pt x="34" y="1383"/>
                </a:lnTo>
                <a:lnTo>
                  <a:pt x="32" y="1398"/>
                </a:lnTo>
                <a:lnTo>
                  <a:pt x="31" y="1416"/>
                </a:lnTo>
                <a:lnTo>
                  <a:pt x="31" y="1425"/>
                </a:lnTo>
                <a:lnTo>
                  <a:pt x="32" y="1431"/>
                </a:lnTo>
                <a:lnTo>
                  <a:pt x="32" y="1431"/>
                </a:lnTo>
                <a:lnTo>
                  <a:pt x="34" y="1439"/>
                </a:lnTo>
                <a:lnTo>
                  <a:pt x="37" y="1445"/>
                </a:lnTo>
                <a:lnTo>
                  <a:pt x="40" y="1450"/>
                </a:lnTo>
                <a:lnTo>
                  <a:pt x="43" y="1452"/>
                </a:lnTo>
                <a:lnTo>
                  <a:pt x="43" y="1452"/>
                </a:lnTo>
                <a:lnTo>
                  <a:pt x="52" y="1458"/>
                </a:lnTo>
                <a:lnTo>
                  <a:pt x="58" y="1459"/>
                </a:lnTo>
                <a:lnTo>
                  <a:pt x="62" y="1461"/>
                </a:lnTo>
                <a:lnTo>
                  <a:pt x="62" y="1461"/>
                </a:lnTo>
                <a:lnTo>
                  <a:pt x="118" y="1459"/>
                </a:lnTo>
                <a:lnTo>
                  <a:pt x="118" y="1459"/>
                </a:lnTo>
                <a:lnTo>
                  <a:pt x="168" y="1458"/>
                </a:lnTo>
                <a:lnTo>
                  <a:pt x="204" y="1457"/>
                </a:lnTo>
                <a:lnTo>
                  <a:pt x="228" y="1456"/>
                </a:lnTo>
                <a:lnTo>
                  <a:pt x="228" y="1456"/>
                </a:lnTo>
                <a:lnTo>
                  <a:pt x="246" y="1453"/>
                </a:lnTo>
                <a:lnTo>
                  <a:pt x="250" y="1452"/>
                </a:lnTo>
                <a:lnTo>
                  <a:pt x="254" y="1447"/>
                </a:lnTo>
                <a:lnTo>
                  <a:pt x="254" y="1447"/>
                </a:lnTo>
                <a:lnTo>
                  <a:pt x="256" y="1443"/>
                </a:lnTo>
                <a:lnTo>
                  <a:pt x="256" y="1437"/>
                </a:lnTo>
                <a:lnTo>
                  <a:pt x="255" y="1432"/>
                </a:lnTo>
                <a:lnTo>
                  <a:pt x="255" y="1432"/>
                </a:lnTo>
                <a:lnTo>
                  <a:pt x="266" y="1428"/>
                </a:lnTo>
                <a:lnTo>
                  <a:pt x="277" y="1426"/>
                </a:lnTo>
                <a:lnTo>
                  <a:pt x="283" y="1426"/>
                </a:lnTo>
                <a:lnTo>
                  <a:pt x="289" y="1427"/>
                </a:lnTo>
                <a:lnTo>
                  <a:pt x="289" y="1427"/>
                </a:lnTo>
                <a:lnTo>
                  <a:pt x="302" y="1428"/>
                </a:lnTo>
                <a:lnTo>
                  <a:pt x="317" y="1429"/>
                </a:lnTo>
                <a:lnTo>
                  <a:pt x="332" y="1428"/>
                </a:lnTo>
                <a:lnTo>
                  <a:pt x="342" y="1426"/>
                </a:lnTo>
                <a:lnTo>
                  <a:pt x="342" y="1426"/>
                </a:lnTo>
                <a:lnTo>
                  <a:pt x="353" y="1420"/>
                </a:lnTo>
                <a:lnTo>
                  <a:pt x="369" y="1412"/>
                </a:lnTo>
                <a:lnTo>
                  <a:pt x="382" y="1402"/>
                </a:lnTo>
                <a:lnTo>
                  <a:pt x="386" y="1398"/>
                </a:lnTo>
                <a:lnTo>
                  <a:pt x="388" y="1395"/>
                </a:lnTo>
                <a:lnTo>
                  <a:pt x="388" y="1395"/>
                </a:lnTo>
                <a:lnTo>
                  <a:pt x="389" y="1389"/>
                </a:lnTo>
                <a:lnTo>
                  <a:pt x="388" y="1385"/>
                </a:lnTo>
                <a:lnTo>
                  <a:pt x="383" y="1383"/>
                </a:lnTo>
                <a:lnTo>
                  <a:pt x="375" y="1379"/>
                </a:lnTo>
                <a:lnTo>
                  <a:pt x="375" y="1379"/>
                </a:lnTo>
                <a:lnTo>
                  <a:pt x="359" y="1376"/>
                </a:lnTo>
                <a:lnTo>
                  <a:pt x="339" y="1372"/>
                </a:lnTo>
                <a:lnTo>
                  <a:pt x="312" y="1366"/>
                </a:lnTo>
                <a:lnTo>
                  <a:pt x="312" y="1366"/>
                </a:lnTo>
                <a:lnTo>
                  <a:pt x="292" y="1353"/>
                </a:lnTo>
                <a:lnTo>
                  <a:pt x="273" y="1341"/>
                </a:lnTo>
                <a:lnTo>
                  <a:pt x="273" y="1341"/>
                </a:lnTo>
                <a:lnTo>
                  <a:pt x="271" y="1332"/>
                </a:lnTo>
                <a:lnTo>
                  <a:pt x="265" y="1305"/>
                </a:lnTo>
                <a:lnTo>
                  <a:pt x="259" y="1270"/>
                </a:lnTo>
                <a:lnTo>
                  <a:pt x="256" y="1249"/>
                </a:lnTo>
                <a:lnTo>
                  <a:pt x="255" y="1229"/>
                </a:lnTo>
                <a:lnTo>
                  <a:pt x="255" y="1229"/>
                </a:lnTo>
                <a:lnTo>
                  <a:pt x="255" y="1194"/>
                </a:lnTo>
                <a:lnTo>
                  <a:pt x="256" y="1167"/>
                </a:lnTo>
                <a:lnTo>
                  <a:pt x="260" y="1137"/>
                </a:lnTo>
                <a:lnTo>
                  <a:pt x="260" y="1137"/>
                </a:lnTo>
                <a:lnTo>
                  <a:pt x="259" y="1117"/>
                </a:lnTo>
                <a:lnTo>
                  <a:pt x="259" y="1106"/>
                </a:lnTo>
                <a:lnTo>
                  <a:pt x="261" y="1098"/>
                </a:lnTo>
                <a:lnTo>
                  <a:pt x="261" y="1098"/>
                </a:lnTo>
                <a:lnTo>
                  <a:pt x="270" y="1075"/>
                </a:lnTo>
                <a:lnTo>
                  <a:pt x="275" y="1062"/>
                </a:lnTo>
                <a:lnTo>
                  <a:pt x="278" y="1050"/>
                </a:lnTo>
                <a:lnTo>
                  <a:pt x="278" y="1050"/>
                </a:lnTo>
                <a:lnTo>
                  <a:pt x="279" y="1037"/>
                </a:lnTo>
                <a:lnTo>
                  <a:pt x="278" y="1021"/>
                </a:lnTo>
                <a:lnTo>
                  <a:pt x="275" y="995"/>
                </a:lnTo>
                <a:lnTo>
                  <a:pt x="275" y="995"/>
                </a:lnTo>
                <a:lnTo>
                  <a:pt x="270" y="943"/>
                </a:lnTo>
                <a:lnTo>
                  <a:pt x="265" y="894"/>
                </a:lnTo>
                <a:lnTo>
                  <a:pt x="265" y="894"/>
                </a:lnTo>
                <a:lnTo>
                  <a:pt x="261" y="879"/>
                </a:lnTo>
                <a:lnTo>
                  <a:pt x="253" y="851"/>
                </a:lnTo>
                <a:lnTo>
                  <a:pt x="244" y="823"/>
                </a:lnTo>
                <a:lnTo>
                  <a:pt x="240" y="807"/>
                </a:lnTo>
                <a:lnTo>
                  <a:pt x="240" y="807"/>
                </a:lnTo>
                <a:lnTo>
                  <a:pt x="237" y="786"/>
                </a:lnTo>
                <a:lnTo>
                  <a:pt x="235" y="774"/>
                </a:lnTo>
                <a:lnTo>
                  <a:pt x="234" y="765"/>
                </a:lnTo>
                <a:lnTo>
                  <a:pt x="234" y="765"/>
                </a:lnTo>
                <a:lnTo>
                  <a:pt x="237" y="744"/>
                </a:lnTo>
                <a:lnTo>
                  <a:pt x="240" y="728"/>
                </a:lnTo>
                <a:lnTo>
                  <a:pt x="240" y="728"/>
                </a:lnTo>
                <a:lnTo>
                  <a:pt x="242" y="681"/>
                </a:lnTo>
                <a:lnTo>
                  <a:pt x="277" y="702"/>
                </a:lnTo>
                <a:lnTo>
                  <a:pt x="277" y="702"/>
                </a:lnTo>
                <a:lnTo>
                  <a:pt x="286" y="730"/>
                </a:lnTo>
                <a:lnTo>
                  <a:pt x="286" y="730"/>
                </a:lnTo>
                <a:lnTo>
                  <a:pt x="297" y="760"/>
                </a:lnTo>
                <a:lnTo>
                  <a:pt x="297" y="760"/>
                </a:lnTo>
                <a:lnTo>
                  <a:pt x="302" y="779"/>
                </a:lnTo>
                <a:lnTo>
                  <a:pt x="302" y="779"/>
                </a:lnTo>
                <a:lnTo>
                  <a:pt x="301" y="784"/>
                </a:lnTo>
                <a:lnTo>
                  <a:pt x="301" y="787"/>
                </a:lnTo>
                <a:lnTo>
                  <a:pt x="302" y="790"/>
                </a:lnTo>
                <a:lnTo>
                  <a:pt x="302" y="790"/>
                </a:lnTo>
                <a:lnTo>
                  <a:pt x="304" y="790"/>
                </a:lnTo>
                <a:lnTo>
                  <a:pt x="308" y="790"/>
                </a:lnTo>
                <a:lnTo>
                  <a:pt x="312" y="789"/>
                </a:lnTo>
                <a:lnTo>
                  <a:pt x="312" y="789"/>
                </a:lnTo>
                <a:lnTo>
                  <a:pt x="312" y="796"/>
                </a:lnTo>
                <a:lnTo>
                  <a:pt x="314" y="802"/>
                </a:lnTo>
                <a:lnTo>
                  <a:pt x="315" y="803"/>
                </a:lnTo>
                <a:lnTo>
                  <a:pt x="317" y="803"/>
                </a:lnTo>
                <a:lnTo>
                  <a:pt x="317" y="803"/>
                </a:lnTo>
                <a:lnTo>
                  <a:pt x="323" y="802"/>
                </a:lnTo>
                <a:lnTo>
                  <a:pt x="327" y="799"/>
                </a:lnTo>
                <a:lnTo>
                  <a:pt x="330" y="797"/>
                </a:lnTo>
                <a:lnTo>
                  <a:pt x="330" y="797"/>
                </a:lnTo>
                <a:lnTo>
                  <a:pt x="333" y="798"/>
                </a:lnTo>
                <a:lnTo>
                  <a:pt x="335" y="798"/>
                </a:lnTo>
                <a:lnTo>
                  <a:pt x="340" y="798"/>
                </a:lnTo>
                <a:lnTo>
                  <a:pt x="340" y="798"/>
                </a:lnTo>
                <a:lnTo>
                  <a:pt x="344" y="795"/>
                </a:lnTo>
                <a:lnTo>
                  <a:pt x="346" y="791"/>
                </a:lnTo>
                <a:lnTo>
                  <a:pt x="347" y="787"/>
                </a:lnTo>
                <a:lnTo>
                  <a:pt x="347" y="785"/>
                </a:lnTo>
                <a:lnTo>
                  <a:pt x="347" y="785"/>
                </a:lnTo>
                <a:lnTo>
                  <a:pt x="348" y="783"/>
                </a:lnTo>
                <a:lnTo>
                  <a:pt x="352" y="779"/>
                </a:lnTo>
                <a:lnTo>
                  <a:pt x="355" y="774"/>
                </a:lnTo>
                <a:lnTo>
                  <a:pt x="357" y="770"/>
                </a:lnTo>
                <a:lnTo>
                  <a:pt x="357" y="770"/>
                </a:lnTo>
                <a:lnTo>
                  <a:pt x="354" y="749"/>
                </a:lnTo>
                <a:lnTo>
                  <a:pt x="352" y="731"/>
                </a:lnTo>
                <a:lnTo>
                  <a:pt x="352" y="731"/>
                </a:lnTo>
                <a:lnTo>
                  <a:pt x="351" y="725"/>
                </a:lnTo>
                <a:lnTo>
                  <a:pt x="349" y="721"/>
                </a:lnTo>
                <a:lnTo>
                  <a:pt x="347" y="717"/>
                </a:lnTo>
                <a:lnTo>
                  <a:pt x="347" y="717"/>
                </a:lnTo>
                <a:lnTo>
                  <a:pt x="328" y="690"/>
                </a:lnTo>
                <a:lnTo>
                  <a:pt x="309" y="667"/>
                </a:lnTo>
                <a:lnTo>
                  <a:pt x="309" y="667"/>
                </a:lnTo>
                <a:lnTo>
                  <a:pt x="311" y="665"/>
                </a:lnTo>
                <a:lnTo>
                  <a:pt x="311" y="662"/>
                </a:lnTo>
                <a:lnTo>
                  <a:pt x="310" y="661"/>
                </a:lnTo>
                <a:lnTo>
                  <a:pt x="310" y="661"/>
                </a:lnTo>
                <a:lnTo>
                  <a:pt x="258" y="625"/>
                </a:lnTo>
                <a:lnTo>
                  <a:pt x="258" y="625"/>
                </a:lnTo>
                <a:lnTo>
                  <a:pt x="262" y="620"/>
                </a:lnTo>
                <a:lnTo>
                  <a:pt x="266" y="614"/>
                </a:lnTo>
                <a:lnTo>
                  <a:pt x="267" y="611"/>
                </a:lnTo>
                <a:lnTo>
                  <a:pt x="268" y="607"/>
                </a:lnTo>
                <a:lnTo>
                  <a:pt x="268" y="607"/>
                </a:lnTo>
                <a:lnTo>
                  <a:pt x="268" y="592"/>
                </a:lnTo>
                <a:lnTo>
                  <a:pt x="268" y="579"/>
                </a:lnTo>
                <a:lnTo>
                  <a:pt x="268" y="579"/>
                </a:lnTo>
                <a:lnTo>
                  <a:pt x="270" y="569"/>
                </a:lnTo>
                <a:lnTo>
                  <a:pt x="271" y="563"/>
                </a:lnTo>
                <a:lnTo>
                  <a:pt x="271" y="563"/>
                </a:lnTo>
                <a:lnTo>
                  <a:pt x="270" y="555"/>
                </a:lnTo>
                <a:lnTo>
                  <a:pt x="264" y="537"/>
                </a:lnTo>
                <a:lnTo>
                  <a:pt x="258" y="517"/>
                </a:lnTo>
                <a:lnTo>
                  <a:pt x="256" y="508"/>
                </a:lnTo>
                <a:lnTo>
                  <a:pt x="255" y="501"/>
                </a:lnTo>
                <a:lnTo>
                  <a:pt x="255" y="501"/>
                </a:lnTo>
                <a:lnTo>
                  <a:pt x="252" y="462"/>
                </a:lnTo>
                <a:lnTo>
                  <a:pt x="252" y="438"/>
                </a:lnTo>
                <a:lnTo>
                  <a:pt x="252" y="428"/>
                </a:lnTo>
                <a:lnTo>
                  <a:pt x="253" y="421"/>
                </a:lnTo>
                <a:lnTo>
                  <a:pt x="253" y="421"/>
                </a:lnTo>
                <a:lnTo>
                  <a:pt x="255" y="402"/>
                </a:lnTo>
                <a:lnTo>
                  <a:pt x="258" y="378"/>
                </a:lnTo>
                <a:lnTo>
                  <a:pt x="260" y="348"/>
                </a:lnTo>
                <a:lnTo>
                  <a:pt x="260" y="348"/>
                </a:lnTo>
                <a:lnTo>
                  <a:pt x="273" y="342"/>
                </a:lnTo>
                <a:lnTo>
                  <a:pt x="284" y="338"/>
                </a:lnTo>
                <a:lnTo>
                  <a:pt x="291" y="334"/>
                </a:lnTo>
                <a:lnTo>
                  <a:pt x="291" y="334"/>
                </a:lnTo>
                <a:lnTo>
                  <a:pt x="301" y="326"/>
                </a:lnTo>
                <a:lnTo>
                  <a:pt x="301" y="326"/>
                </a:lnTo>
                <a:lnTo>
                  <a:pt x="342" y="324"/>
                </a:lnTo>
                <a:lnTo>
                  <a:pt x="378" y="323"/>
                </a:lnTo>
                <a:lnTo>
                  <a:pt x="406" y="321"/>
                </a:lnTo>
                <a:lnTo>
                  <a:pt x="406" y="321"/>
                </a:lnTo>
                <a:lnTo>
                  <a:pt x="426" y="318"/>
                </a:lnTo>
                <a:lnTo>
                  <a:pt x="447" y="312"/>
                </a:lnTo>
                <a:lnTo>
                  <a:pt x="469" y="307"/>
                </a:lnTo>
                <a:lnTo>
                  <a:pt x="492" y="298"/>
                </a:lnTo>
                <a:lnTo>
                  <a:pt x="492" y="298"/>
                </a:lnTo>
                <a:lnTo>
                  <a:pt x="536" y="280"/>
                </a:lnTo>
                <a:lnTo>
                  <a:pt x="567" y="268"/>
                </a:lnTo>
                <a:lnTo>
                  <a:pt x="567" y="268"/>
                </a:lnTo>
                <a:lnTo>
                  <a:pt x="579" y="264"/>
                </a:lnTo>
                <a:lnTo>
                  <a:pt x="592" y="260"/>
                </a:lnTo>
                <a:lnTo>
                  <a:pt x="607" y="255"/>
                </a:lnTo>
                <a:lnTo>
                  <a:pt x="607" y="255"/>
                </a:lnTo>
                <a:lnTo>
                  <a:pt x="614" y="259"/>
                </a:lnTo>
                <a:lnTo>
                  <a:pt x="614" y="259"/>
                </a:lnTo>
                <a:lnTo>
                  <a:pt x="623" y="259"/>
                </a:lnTo>
                <a:lnTo>
                  <a:pt x="634" y="258"/>
                </a:lnTo>
                <a:lnTo>
                  <a:pt x="651" y="255"/>
                </a:lnTo>
                <a:lnTo>
                  <a:pt x="651" y="255"/>
                </a:lnTo>
                <a:lnTo>
                  <a:pt x="685" y="244"/>
                </a:lnTo>
                <a:lnTo>
                  <a:pt x="685" y="244"/>
                </a:lnTo>
                <a:lnTo>
                  <a:pt x="696" y="244"/>
                </a:lnTo>
                <a:lnTo>
                  <a:pt x="716" y="244"/>
                </a:lnTo>
                <a:lnTo>
                  <a:pt x="736" y="244"/>
                </a:lnTo>
                <a:lnTo>
                  <a:pt x="749" y="244"/>
                </a:lnTo>
                <a:lnTo>
                  <a:pt x="749" y="244"/>
                </a:lnTo>
                <a:lnTo>
                  <a:pt x="754" y="244"/>
                </a:lnTo>
                <a:lnTo>
                  <a:pt x="756" y="244"/>
                </a:lnTo>
                <a:lnTo>
                  <a:pt x="758" y="244"/>
                </a:lnTo>
                <a:lnTo>
                  <a:pt x="760" y="242"/>
                </a:lnTo>
                <a:lnTo>
                  <a:pt x="760" y="242"/>
                </a:lnTo>
                <a:lnTo>
                  <a:pt x="762" y="235"/>
                </a:lnTo>
                <a:lnTo>
                  <a:pt x="767" y="223"/>
                </a:lnTo>
                <a:lnTo>
                  <a:pt x="773" y="197"/>
                </a:lnTo>
                <a:lnTo>
                  <a:pt x="773" y="197"/>
                </a:lnTo>
                <a:lnTo>
                  <a:pt x="777" y="180"/>
                </a:lnTo>
                <a:lnTo>
                  <a:pt x="778" y="174"/>
                </a:lnTo>
                <a:lnTo>
                  <a:pt x="777" y="169"/>
                </a:lnTo>
                <a:lnTo>
                  <a:pt x="777" y="169"/>
                </a:lnTo>
                <a:lnTo>
                  <a:pt x="774" y="167"/>
                </a:lnTo>
                <a:lnTo>
                  <a:pt x="771" y="163"/>
                </a:lnTo>
                <a:lnTo>
                  <a:pt x="764" y="161"/>
                </a:lnTo>
                <a:lnTo>
                  <a:pt x="754" y="157"/>
                </a:lnTo>
                <a:lnTo>
                  <a:pt x="754" y="157"/>
                </a:lnTo>
                <a:lnTo>
                  <a:pt x="719" y="144"/>
                </a:lnTo>
                <a:lnTo>
                  <a:pt x="704" y="138"/>
                </a:lnTo>
                <a:lnTo>
                  <a:pt x="694" y="136"/>
                </a:lnTo>
                <a:lnTo>
                  <a:pt x="694" y="136"/>
                </a:lnTo>
                <a:lnTo>
                  <a:pt x="686" y="133"/>
                </a:lnTo>
                <a:lnTo>
                  <a:pt x="678" y="133"/>
                </a:lnTo>
                <a:lnTo>
                  <a:pt x="663" y="133"/>
                </a:lnTo>
                <a:lnTo>
                  <a:pt x="663" y="133"/>
                </a:lnTo>
                <a:lnTo>
                  <a:pt x="655" y="135"/>
                </a:lnTo>
                <a:lnTo>
                  <a:pt x="645" y="137"/>
                </a:lnTo>
                <a:lnTo>
                  <a:pt x="630" y="143"/>
                </a:lnTo>
                <a:lnTo>
                  <a:pt x="619" y="149"/>
                </a:lnTo>
                <a:lnTo>
                  <a:pt x="613" y="154"/>
                </a:lnTo>
                <a:lnTo>
                  <a:pt x="613" y="154"/>
                </a:lnTo>
                <a:lnTo>
                  <a:pt x="605" y="161"/>
                </a:lnTo>
                <a:lnTo>
                  <a:pt x="599" y="165"/>
                </a:lnTo>
                <a:lnTo>
                  <a:pt x="599" y="165"/>
                </a:lnTo>
                <a:lnTo>
                  <a:pt x="577" y="176"/>
                </a:lnTo>
                <a:lnTo>
                  <a:pt x="577" y="176"/>
                </a:lnTo>
                <a:lnTo>
                  <a:pt x="575" y="179"/>
                </a:lnTo>
                <a:lnTo>
                  <a:pt x="573" y="182"/>
                </a:lnTo>
                <a:lnTo>
                  <a:pt x="568" y="193"/>
                </a:lnTo>
                <a:lnTo>
                  <a:pt x="563" y="204"/>
                </a:lnTo>
                <a:lnTo>
                  <a:pt x="563" y="207"/>
                </a:lnTo>
                <a:lnTo>
                  <a:pt x="563" y="209"/>
                </a:lnTo>
                <a:lnTo>
                  <a:pt x="563" y="209"/>
                </a:lnTo>
                <a:lnTo>
                  <a:pt x="568" y="216"/>
                </a:lnTo>
                <a:lnTo>
                  <a:pt x="571" y="222"/>
                </a:lnTo>
                <a:lnTo>
                  <a:pt x="555" y="229"/>
                </a:lnTo>
                <a:lnTo>
                  <a:pt x="550" y="229"/>
                </a:lnTo>
                <a:lnTo>
                  <a:pt x="550" y="229"/>
                </a:lnTo>
                <a:lnTo>
                  <a:pt x="496" y="234"/>
                </a:lnTo>
                <a:lnTo>
                  <a:pt x="453" y="240"/>
                </a:lnTo>
                <a:lnTo>
                  <a:pt x="435" y="242"/>
                </a:lnTo>
                <a:lnTo>
                  <a:pt x="422" y="244"/>
                </a:lnTo>
                <a:lnTo>
                  <a:pt x="422" y="244"/>
                </a:lnTo>
                <a:lnTo>
                  <a:pt x="385" y="254"/>
                </a:lnTo>
                <a:lnTo>
                  <a:pt x="369" y="258"/>
                </a:lnTo>
                <a:lnTo>
                  <a:pt x="369" y="258"/>
                </a:lnTo>
                <a:lnTo>
                  <a:pt x="352" y="258"/>
                </a:lnTo>
                <a:lnTo>
                  <a:pt x="335" y="258"/>
                </a:lnTo>
                <a:lnTo>
                  <a:pt x="317" y="255"/>
                </a:lnTo>
                <a:lnTo>
                  <a:pt x="317" y="255"/>
                </a:lnTo>
                <a:lnTo>
                  <a:pt x="303" y="252"/>
                </a:lnTo>
                <a:lnTo>
                  <a:pt x="291" y="248"/>
                </a:lnTo>
                <a:lnTo>
                  <a:pt x="281" y="244"/>
                </a:lnTo>
                <a:lnTo>
                  <a:pt x="281" y="244"/>
                </a:lnTo>
                <a:lnTo>
                  <a:pt x="264" y="236"/>
                </a:lnTo>
                <a:lnTo>
                  <a:pt x="249" y="230"/>
                </a:lnTo>
                <a:lnTo>
                  <a:pt x="238" y="227"/>
                </a:lnTo>
                <a:lnTo>
                  <a:pt x="238" y="227"/>
                </a:lnTo>
                <a:lnTo>
                  <a:pt x="222" y="224"/>
                </a:lnTo>
                <a:lnTo>
                  <a:pt x="211" y="224"/>
                </a:lnTo>
                <a:lnTo>
                  <a:pt x="211" y="219"/>
                </a:lnTo>
                <a:lnTo>
                  <a:pt x="211" y="219"/>
                </a:lnTo>
                <a:lnTo>
                  <a:pt x="229" y="213"/>
                </a:lnTo>
                <a:lnTo>
                  <a:pt x="242" y="207"/>
                </a:lnTo>
                <a:lnTo>
                  <a:pt x="250" y="203"/>
                </a:lnTo>
                <a:lnTo>
                  <a:pt x="250" y="203"/>
                </a:lnTo>
                <a:lnTo>
                  <a:pt x="254" y="198"/>
                </a:lnTo>
                <a:lnTo>
                  <a:pt x="255" y="193"/>
                </a:lnTo>
                <a:lnTo>
                  <a:pt x="256" y="187"/>
                </a:lnTo>
                <a:lnTo>
                  <a:pt x="256" y="187"/>
                </a:lnTo>
                <a:lnTo>
                  <a:pt x="256" y="186"/>
                </a:lnTo>
                <a:lnTo>
                  <a:pt x="259" y="184"/>
                </a:lnTo>
                <a:lnTo>
                  <a:pt x="260" y="182"/>
                </a:lnTo>
                <a:lnTo>
                  <a:pt x="261" y="181"/>
                </a:lnTo>
                <a:lnTo>
                  <a:pt x="261" y="181"/>
                </a:lnTo>
                <a:lnTo>
                  <a:pt x="260" y="174"/>
                </a:lnTo>
                <a:lnTo>
                  <a:pt x="260" y="168"/>
                </a:lnTo>
                <a:lnTo>
                  <a:pt x="260" y="168"/>
                </a:lnTo>
                <a:lnTo>
                  <a:pt x="264" y="163"/>
                </a:lnTo>
                <a:lnTo>
                  <a:pt x="266" y="159"/>
                </a:lnTo>
                <a:lnTo>
                  <a:pt x="266" y="157"/>
                </a:lnTo>
                <a:lnTo>
                  <a:pt x="266" y="156"/>
                </a:lnTo>
                <a:lnTo>
                  <a:pt x="266" y="156"/>
                </a:lnTo>
                <a:lnTo>
                  <a:pt x="261" y="148"/>
                </a:lnTo>
                <a:lnTo>
                  <a:pt x="261" y="148"/>
                </a:lnTo>
                <a:lnTo>
                  <a:pt x="264" y="143"/>
                </a:lnTo>
                <a:lnTo>
                  <a:pt x="265" y="139"/>
                </a:lnTo>
                <a:lnTo>
                  <a:pt x="265" y="136"/>
                </a:lnTo>
                <a:lnTo>
                  <a:pt x="265" y="136"/>
                </a:lnTo>
                <a:lnTo>
                  <a:pt x="262" y="132"/>
                </a:lnTo>
                <a:lnTo>
                  <a:pt x="255" y="124"/>
                </a:lnTo>
                <a:lnTo>
                  <a:pt x="255" y="124"/>
                </a:lnTo>
                <a:lnTo>
                  <a:pt x="246" y="112"/>
                </a:lnTo>
                <a:lnTo>
                  <a:pt x="246" y="112"/>
                </a:lnTo>
                <a:lnTo>
                  <a:pt x="261" y="106"/>
                </a:lnTo>
                <a:lnTo>
                  <a:pt x="273" y="101"/>
                </a:lnTo>
                <a:lnTo>
                  <a:pt x="279" y="99"/>
                </a:lnTo>
                <a:lnTo>
                  <a:pt x="281" y="95"/>
                </a:lnTo>
                <a:lnTo>
                  <a:pt x="281" y="95"/>
                </a:lnTo>
                <a:lnTo>
                  <a:pt x="287" y="87"/>
                </a:lnTo>
                <a:lnTo>
                  <a:pt x="293" y="76"/>
                </a:lnTo>
                <a:lnTo>
                  <a:pt x="297" y="63"/>
                </a:lnTo>
                <a:lnTo>
                  <a:pt x="298" y="56"/>
                </a:lnTo>
                <a:lnTo>
                  <a:pt x="298" y="50"/>
                </a:lnTo>
                <a:lnTo>
                  <a:pt x="298" y="50"/>
                </a:lnTo>
                <a:lnTo>
                  <a:pt x="297" y="45"/>
                </a:lnTo>
                <a:lnTo>
                  <a:pt x="295" y="43"/>
                </a:lnTo>
                <a:lnTo>
                  <a:pt x="292" y="40"/>
                </a:lnTo>
                <a:lnTo>
                  <a:pt x="290" y="39"/>
                </a:lnTo>
                <a:lnTo>
                  <a:pt x="284" y="40"/>
                </a:lnTo>
                <a:lnTo>
                  <a:pt x="278" y="42"/>
                </a:lnTo>
                <a:lnTo>
                  <a:pt x="278" y="42"/>
                </a:lnTo>
                <a:lnTo>
                  <a:pt x="268" y="42"/>
                </a:lnTo>
                <a:lnTo>
                  <a:pt x="254" y="43"/>
                </a:lnTo>
                <a:lnTo>
                  <a:pt x="235" y="44"/>
                </a:lnTo>
                <a:lnTo>
                  <a:pt x="235" y="44"/>
                </a:lnTo>
                <a:close/>
                <a:moveTo>
                  <a:pt x="156" y="1067"/>
                </a:moveTo>
                <a:lnTo>
                  <a:pt x="156" y="1067"/>
                </a:lnTo>
                <a:lnTo>
                  <a:pt x="154" y="1107"/>
                </a:lnTo>
                <a:lnTo>
                  <a:pt x="153" y="1138"/>
                </a:lnTo>
                <a:lnTo>
                  <a:pt x="154" y="1161"/>
                </a:lnTo>
                <a:lnTo>
                  <a:pt x="154" y="1161"/>
                </a:lnTo>
                <a:lnTo>
                  <a:pt x="155" y="1171"/>
                </a:lnTo>
                <a:lnTo>
                  <a:pt x="159" y="1185"/>
                </a:lnTo>
                <a:lnTo>
                  <a:pt x="170" y="1221"/>
                </a:lnTo>
                <a:lnTo>
                  <a:pt x="181" y="1256"/>
                </a:lnTo>
                <a:lnTo>
                  <a:pt x="188" y="1282"/>
                </a:lnTo>
                <a:lnTo>
                  <a:pt x="188" y="1282"/>
                </a:lnTo>
                <a:lnTo>
                  <a:pt x="191" y="1301"/>
                </a:lnTo>
                <a:lnTo>
                  <a:pt x="193" y="1324"/>
                </a:lnTo>
                <a:lnTo>
                  <a:pt x="196" y="1353"/>
                </a:lnTo>
                <a:lnTo>
                  <a:pt x="196" y="1353"/>
                </a:lnTo>
                <a:lnTo>
                  <a:pt x="196" y="1353"/>
                </a:lnTo>
                <a:lnTo>
                  <a:pt x="194" y="1357"/>
                </a:lnTo>
                <a:lnTo>
                  <a:pt x="194" y="1357"/>
                </a:lnTo>
                <a:lnTo>
                  <a:pt x="191" y="1379"/>
                </a:lnTo>
                <a:lnTo>
                  <a:pt x="188" y="1400"/>
                </a:lnTo>
                <a:lnTo>
                  <a:pt x="188" y="1400"/>
                </a:lnTo>
                <a:lnTo>
                  <a:pt x="178" y="1397"/>
                </a:lnTo>
                <a:lnTo>
                  <a:pt x="167" y="1394"/>
                </a:lnTo>
                <a:lnTo>
                  <a:pt x="155" y="1389"/>
                </a:lnTo>
                <a:lnTo>
                  <a:pt x="155" y="1389"/>
                </a:lnTo>
                <a:lnTo>
                  <a:pt x="141" y="1381"/>
                </a:lnTo>
                <a:lnTo>
                  <a:pt x="137" y="1379"/>
                </a:lnTo>
                <a:lnTo>
                  <a:pt x="133" y="1377"/>
                </a:lnTo>
                <a:lnTo>
                  <a:pt x="133" y="1377"/>
                </a:lnTo>
                <a:lnTo>
                  <a:pt x="125" y="1376"/>
                </a:lnTo>
                <a:lnTo>
                  <a:pt x="119" y="1375"/>
                </a:lnTo>
                <a:lnTo>
                  <a:pt x="119" y="1375"/>
                </a:lnTo>
                <a:lnTo>
                  <a:pt x="118" y="1372"/>
                </a:lnTo>
                <a:lnTo>
                  <a:pt x="117" y="1365"/>
                </a:lnTo>
                <a:lnTo>
                  <a:pt x="117" y="1355"/>
                </a:lnTo>
                <a:lnTo>
                  <a:pt x="117" y="1355"/>
                </a:lnTo>
                <a:lnTo>
                  <a:pt x="116" y="1324"/>
                </a:lnTo>
                <a:lnTo>
                  <a:pt x="116" y="1296"/>
                </a:lnTo>
                <a:lnTo>
                  <a:pt x="117" y="1270"/>
                </a:lnTo>
                <a:lnTo>
                  <a:pt x="117" y="1270"/>
                </a:lnTo>
                <a:lnTo>
                  <a:pt x="119" y="1239"/>
                </a:lnTo>
                <a:lnTo>
                  <a:pt x="125" y="1198"/>
                </a:lnTo>
                <a:lnTo>
                  <a:pt x="131" y="1161"/>
                </a:lnTo>
                <a:lnTo>
                  <a:pt x="136" y="1138"/>
                </a:lnTo>
                <a:lnTo>
                  <a:pt x="136" y="1138"/>
                </a:lnTo>
                <a:lnTo>
                  <a:pt x="148" y="1097"/>
                </a:lnTo>
                <a:lnTo>
                  <a:pt x="156" y="1067"/>
                </a:lnTo>
                <a:lnTo>
                  <a:pt x="156" y="10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9">
            <a:extLst>
              <a:ext uri="{FF2B5EF4-FFF2-40B4-BE49-F238E27FC236}">
                <a16:creationId xmlns:a16="http://schemas.microsoft.com/office/drawing/2014/main" id="{9D3BB05D-CA16-4F77-805C-EB122A39ED6E}"/>
              </a:ext>
            </a:extLst>
          </p:cNvPr>
          <p:cNvSpPr>
            <a:spLocks/>
          </p:cNvSpPr>
          <p:nvPr/>
        </p:nvSpPr>
        <p:spPr bwMode="auto">
          <a:xfrm>
            <a:off x="6363025" y="2750751"/>
            <a:ext cx="889574" cy="1668229"/>
          </a:xfrm>
          <a:custGeom>
            <a:avLst/>
            <a:gdLst>
              <a:gd name="T0" fmla="*/ 568 w 802"/>
              <a:gd name="T1" fmla="*/ 172 h 1504"/>
              <a:gd name="T2" fmla="*/ 571 w 802"/>
              <a:gd name="T3" fmla="*/ 180 h 1504"/>
              <a:gd name="T4" fmla="*/ 572 w 802"/>
              <a:gd name="T5" fmla="*/ 192 h 1504"/>
              <a:gd name="T6" fmla="*/ 469 w 802"/>
              <a:gd name="T7" fmla="*/ 245 h 1504"/>
              <a:gd name="T8" fmla="*/ 361 w 802"/>
              <a:gd name="T9" fmla="*/ 362 h 1504"/>
              <a:gd name="T10" fmla="*/ 275 w 802"/>
              <a:gd name="T11" fmla="*/ 485 h 1504"/>
              <a:gd name="T12" fmla="*/ 244 w 802"/>
              <a:gd name="T13" fmla="*/ 548 h 1504"/>
              <a:gd name="T14" fmla="*/ 199 w 802"/>
              <a:gd name="T15" fmla="*/ 531 h 1504"/>
              <a:gd name="T16" fmla="*/ 172 w 802"/>
              <a:gd name="T17" fmla="*/ 539 h 1504"/>
              <a:gd name="T18" fmla="*/ 152 w 802"/>
              <a:gd name="T19" fmla="*/ 560 h 1504"/>
              <a:gd name="T20" fmla="*/ 145 w 802"/>
              <a:gd name="T21" fmla="*/ 593 h 1504"/>
              <a:gd name="T22" fmla="*/ 186 w 802"/>
              <a:gd name="T23" fmla="*/ 618 h 1504"/>
              <a:gd name="T24" fmla="*/ 198 w 802"/>
              <a:gd name="T25" fmla="*/ 649 h 1504"/>
              <a:gd name="T26" fmla="*/ 202 w 802"/>
              <a:gd name="T27" fmla="*/ 776 h 1504"/>
              <a:gd name="T28" fmla="*/ 210 w 802"/>
              <a:gd name="T29" fmla="*/ 804 h 1504"/>
              <a:gd name="T30" fmla="*/ 220 w 802"/>
              <a:gd name="T31" fmla="*/ 995 h 1504"/>
              <a:gd name="T32" fmla="*/ 171 w 802"/>
              <a:gd name="T33" fmla="*/ 1078 h 1504"/>
              <a:gd name="T34" fmla="*/ 152 w 802"/>
              <a:gd name="T35" fmla="*/ 1104 h 1504"/>
              <a:gd name="T36" fmla="*/ 100 w 802"/>
              <a:gd name="T37" fmla="*/ 1208 h 1504"/>
              <a:gd name="T38" fmla="*/ 32 w 802"/>
              <a:gd name="T39" fmla="*/ 1364 h 1504"/>
              <a:gd name="T40" fmla="*/ 3 w 802"/>
              <a:gd name="T41" fmla="*/ 1382 h 1504"/>
              <a:gd name="T42" fmla="*/ 37 w 802"/>
              <a:gd name="T43" fmla="*/ 1463 h 1504"/>
              <a:gd name="T44" fmla="*/ 114 w 802"/>
              <a:gd name="T45" fmla="*/ 1503 h 1504"/>
              <a:gd name="T46" fmla="*/ 148 w 802"/>
              <a:gd name="T47" fmla="*/ 1488 h 1504"/>
              <a:gd name="T48" fmla="*/ 123 w 802"/>
              <a:gd name="T49" fmla="*/ 1415 h 1504"/>
              <a:gd name="T50" fmla="*/ 122 w 802"/>
              <a:gd name="T51" fmla="*/ 1360 h 1504"/>
              <a:gd name="T52" fmla="*/ 219 w 802"/>
              <a:gd name="T53" fmla="*/ 1213 h 1504"/>
              <a:gd name="T54" fmla="*/ 250 w 802"/>
              <a:gd name="T55" fmla="*/ 1166 h 1504"/>
              <a:gd name="T56" fmla="*/ 293 w 802"/>
              <a:gd name="T57" fmla="*/ 1130 h 1504"/>
              <a:gd name="T58" fmla="*/ 314 w 802"/>
              <a:gd name="T59" fmla="*/ 1147 h 1504"/>
              <a:gd name="T60" fmla="*/ 367 w 802"/>
              <a:gd name="T61" fmla="*/ 1322 h 1504"/>
              <a:gd name="T62" fmla="*/ 359 w 802"/>
              <a:gd name="T63" fmla="*/ 1419 h 1504"/>
              <a:gd name="T64" fmla="*/ 368 w 802"/>
              <a:gd name="T65" fmla="*/ 1455 h 1504"/>
              <a:gd name="T66" fmla="*/ 462 w 802"/>
              <a:gd name="T67" fmla="*/ 1466 h 1504"/>
              <a:gd name="T68" fmla="*/ 560 w 802"/>
              <a:gd name="T69" fmla="*/ 1477 h 1504"/>
              <a:gd name="T70" fmla="*/ 562 w 802"/>
              <a:gd name="T71" fmla="*/ 1450 h 1504"/>
              <a:gd name="T72" fmla="*/ 482 w 802"/>
              <a:gd name="T73" fmla="*/ 1380 h 1504"/>
              <a:gd name="T74" fmla="*/ 457 w 802"/>
              <a:gd name="T75" fmla="*/ 1340 h 1504"/>
              <a:gd name="T76" fmla="*/ 443 w 802"/>
              <a:gd name="T77" fmla="*/ 1227 h 1504"/>
              <a:gd name="T78" fmla="*/ 441 w 802"/>
              <a:gd name="T79" fmla="*/ 1066 h 1504"/>
              <a:gd name="T80" fmla="*/ 456 w 802"/>
              <a:gd name="T81" fmla="*/ 856 h 1504"/>
              <a:gd name="T82" fmla="*/ 473 w 802"/>
              <a:gd name="T83" fmla="*/ 801 h 1504"/>
              <a:gd name="T84" fmla="*/ 549 w 802"/>
              <a:gd name="T85" fmla="*/ 773 h 1504"/>
              <a:gd name="T86" fmla="*/ 577 w 802"/>
              <a:gd name="T87" fmla="*/ 728 h 1504"/>
              <a:gd name="T88" fmla="*/ 559 w 802"/>
              <a:gd name="T89" fmla="*/ 561 h 1504"/>
              <a:gd name="T90" fmla="*/ 560 w 802"/>
              <a:gd name="T91" fmla="*/ 520 h 1504"/>
              <a:gd name="T92" fmla="*/ 590 w 802"/>
              <a:gd name="T93" fmla="*/ 470 h 1504"/>
              <a:gd name="T94" fmla="*/ 635 w 802"/>
              <a:gd name="T95" fmla="*/ 350 h 1504"/>
              <a:gd name="T96" fmla="*/ 641 w 802"/>
              <a:gd name="T97" fmla="*/ 296 h 1504"/>
              <a:gd name="T98" fmla="*/ 715 w 802"/>
              <a:gd name="T99" fmla="*/ 240 h 1504"/>
              <a:gd name="T100" fmla="*/ 740 w 802"/>
              <a:gd name="T101" fmla="*/ 215 h 1504"/>
              <a:gd name="T102" fmla="*/ 753 w 802"/>
              <a:gd name="T103" fmla="*/ 183 h 1504"/>
              <a:gd name="T104" fmla="*/ 753 w 802"/>
              <a:gd name="T105" fmla="*/ 148 h 1504"/>
              <a:gd name="T106" fmla="*/ 778 w 802"/>
              <a:gd name="T107" fmla="*/ 73 h 1504"/>
              <a:gd name="T108" fmla="*/ 802 w 802"/>
              <a:gd name="T109" fmla="*/ 31 h 1504"/>
              <a:gd name="T110" fmla="*/ 756 w 802"/>
              <a:gd name="T111" fmla="*/ 33 h 1504"/>
              <a:gd name="T112" fmla="*/ 685 w 802"/>
              <a:gd name="T113" fmla="*/ 0 h 1504"/>
              <a:gd name="T114" fmla="*/ 593 w 802"/>
              <a:gd name="T115" fmla="*/ 28 h 1504"/>
              <a:gd name="T116" fmla="*/ 564 w 802"/>
              <a:gd name="T117" fmla="*/ 100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2" h="1504">
                <a:moveTo>
                  <a:pt x="574" y="155"/>
                </a:moveTo>
                <a:lnTo>
                  <a:pt x="574" y="155"/>
                </a:lnTo>
                <a:lnTo>
                  <a:pt x="567" y="162"/>
                </a:lnTo>
                <a:lnTo>
                  <a:pt x="564" y="168"/>
                </a:lnTo>
                <a:lnTo>
                  <a:pt x="564" y="171"/>
                </a:lnTo>
                <a:lnTo>
                  <a:pt x="564" y="172"/>
                </a:lnTo>
                <a:lnTo>
                  <a:pt x="564" y="172"/>
                </a:lnTo>
                <a:lnTo>
                  <a:pt x="568" y="172"/>
                </a:lnTo>
                <a:lnTo>
                  <a:pt x="568" y="173"/>
                </a:lnTo>
                <a:lnTo>
                  <a:pt x="568" y="174"/>
                </a:lnTo>
                <a:lnTo>
                  <a:pt x="566" y="180"/>
                </a:lnTo>
                <a:lnTo>
                  <a:pt x="566" y="180"/>
                </a:lnTo>
                <a:lnTo>
                  <a:pt x="568" y="179"/>
                </a:lnTo>
                <a:lnTo>
                  <a:pt x="569" y="179"/>
                </a:lnTo>
                <a:lnTo>
                  <a:pt x="571" y="180"/>
                </a:lnTo>
                <a:lnTo>
                  <a:pt x="571" y="180"/>
                </a:lnTo>
                <a:lnTo>
                  <a:pt x="571" y="181"/>
                </a:lnTo>
                <a:lnTo>
                  <a:pt x="573" y="183"/>
                </a:lnTo>
                <a:lnTo>
                  <a:pt x="574" y="184"/>
                </a:lnTo>
                <a:lnTo>
                  <a:pt x="574" y="186"/>
                </a:lnTo>
                <a:lnTo>
                  <a:pt x="574" y="186"/>
                </a:lnTo>
                <a:lnTo>
                  <a:pt x="574" y="190"/>
                </a:lnTo>
                <a:lnTo>
                  <a:pt x="573" y="191"/>
                </a:lnTo>
                <a:lnTo>
                  <a:pt x="572" y="192"/>
                </a:lnTo>
                <a:lnTo>
                  <a:pt x="572" y="192"/>
                </a:lnTo>
                <a:lnTo>
                  <a:pt x="562" y="199"/>
                </a:lnTo>
                <a:lnTo>
                  <a:pt x="553" y="204"/>
                </a:lnTo>
                <a:lnTo>
                  <a:pt x="543" y="209"/>
                </a:lnTo>
                <a:lnTo>
                  <a:pt x="543" y="209"/>
                </a:lnTo>
                <a:lnTo>
                  <a:pt x="525" y="217"/>
                </a:lnTo>
                <a:lnTo>
                  <a:pt x="498" y="230"/>
                </a:lnTo>
                <a:lnTo>
                  <a:pt x="469" y="245"/>
                </a:lnTo>
                <a:lnTo>
                  <a:pt x="457" y="253"/>
                </a:lnTo>
                <a:lnTo>
                  <a:pt x="448" y="259"/>
                </a:lnTo>
                <a:lnTo>
                  <a:pt x="448" y="259"/>
                </a:lnTo>
                <a:lnTo>
                  <a:pt x="438" y="269"/>
                </a:lnTo>
                <a:lnTo>
                  <a:pt x="426" y="282"/>
                </a:lnTo>
                <a:lnTo>
                  <a:pt x="399" y="315"/>
                </a:lnTo>
                <a:lnTo>
                  <a:pt x="371" y="349"/>
                </a:lnTo>
                <a:lnTo>
                  <a:pt x="361" y="362"/>
                </a:lnTo>
                <a:lnTo>
                  <a:pt x="351" y="370"/>
                </a:lnTo>
                <a:lnTo>
                  <a:pt x="351" y="370"/>
                </a:lnTo>
                <a:lnTo>
                  <a:pt x="343" y="378"/>
                </a:lnTo>
                <a:lnTo>
                  <a:pt x="332" y="391"/>
                </a:lnTo>
                <a:lnTo>
                  <a:pt x="320" y="408"/>
                </a:lnTo>
                <a:lnTo>
                  <a:pt x="308" y="427"/>
                </a:lnTo>
                <a:lnTo>
                  <a:pt x="287" y="462"/>
                </a:lnTo>
                <a:lnTo>
                  <a:pt x="275" y="485"/>
                </a:lnTo>
                <a:lnTo>
                  <a:pt x="275" y="485"/>
                </a:lnTo>
                <a:lnTo>
                  <a:pt x="258" y="523"/>
                </a:lnTo>
                <a:lnTo>
                  <a:pt x="247" y="545"/>
                </a:lnTo>
                <a:lnTo>
                  <a:pt x="247" y="545"/>
                </a:lnTo>
                <a:lnTo>
                  <a:pt x="246" y="545"/>
                </a:lnTo>
                <a:lnTo>
                  <a:pt x="245" y="547"/>
                </a:lnTo>
                <a:lnTo>
                  <a:pt x="244" y="548"/>
                </a:lnTo>
                <a:lnTo>
                  <a:pt x="244" y="548"/>
                </a:lnTo>
                <a:lnTo>
                  <a:pt x="234" y="542"/>
                </a:lnTo>
                <a:lnTo>
                  <a:pt x="219" y="533"/>
                </a:lnTo>
                <a:lnTo>
                  <a:pt x="219" y="533"/>
                </a:lnTo>
                <a:lnTo>
                  <a:pt x="211" y="531"/>
                </a:lnTo>
                <a:lnTo>
                  <a:pt x="207" y="530"/>
                </a:lnTo>
                <a:lnTo>
                  <a:pt x="202" y="530"/>
                </a:lnTo>
                <a:lnTo>
                  <a:pt x="199" y="531"/>
                </a:lnTo>
                <a:lnTo>
                  <a:pt x="199" y="531"/>
                </a:lnTo>
                <a:lnTo>
                  <a:pt x="197" y="532"/>
                </a:lnTo>
                <a:lnTo>
                  <a:pt x="195" y="536"/>
                </a:lnTo>
                <a:lnTo>
                  <a:pt x="194" y="539"/>
                </a:lnTo>
                <a:lnTo>
                  <a:pt x="194" y="539"/>
                </a:lnTo>
                <a:lnTo>
                  <a:pt x="191" y="538"/>
                </a:lnTo>
                <a:lnTo>
                  <a:pt x="185" y="538"/>
                </a:lnTo>
                <a:lnTo>
                  <a:pt x="177" y="538"/>
                </a:lnTo>
                <a:lnTo>
                  <a:pt x="172" y="539"/>
                </a:lnTo>
                <a:lnTo>
                  <a:pt x="168" y="542"/>
                </a:lnTo>
                <a:lnTo>
                  <a:pt x="168" y="542"/>
                </a:lnTo>
                <a:lnTo>
                  <a:pt x="165" y="544"/>
                </a:lnTo>
                <a:lnTo>
                  <a:pt x="161" y="547"/>
                </a:lnTo>
                <a:lnTo>
                  <a:pt x="157" y="554"/>
                </a:lnTo>
                <a:lnTo>
                  <a:pt x="153" y="560"/>
                </a:lnTo>
                <a:lnTo>
                  <a:pt x="153" y="560"/>
                </a:lnTo>
                <a:lnTo>
                  <a:pt x="152" y="560"/>
                </a:lnTo>
                <a:lnTo>
                  <a:pt x="151" y="560"/>
                </a:lnTo>
                <a:lnTo>
                  <a:pt x="149" y="562"/>
                </a:lnTo>
                <a:lnTo>
                  <a:pt x="149" y="562"/>
                </a:lnTo>
                <a:lnTo>
                  <a:pt x="147" y="569"/>
                </a:lnTo>
                <a:lnTo>
                  <a:pt x="145" y="579"/>
                </a:lnTo>
                <a:lnTo>
                  <a:pt x="143" y="588"/>
                </a:lnTo>
                <a:lnTo>
                  <a:pt x="145" y="592"/>
                </a:lnTo>
                <a:lnTo>
                  <a:pt x="145" y="593"/>
                </a:lnTo>
                <a:lnTo>
                  <a:pt x="145" y="593"/>
                </a:lnTo>
                <a:lnTo>
                  <a:pt x="154" y="604"/>
                </a:lnTo>
                <a:lnTo>
                  <a:pt x="160" y="610"/>
                </a:lnTo>
                <a:lnTo>
                  <a:pt x="166" y="615"/>
                </a:lnTo>
                <a:lnTo>
                  <a:pt x="166" y="615"/>
                </a:lnTo>
                <a:lnTo>
                  <a:pt x="172" y="617"/>
                </a:lnTo>
                <a:lnTo>
                  <a:pt x="178" y="618"/>
                </a:lnTo>
                <a:lnTo>
                  <a:pt x="186" y="618"/>
                </a:lnTo>
                <a:lnTo>
                  <a:pt x="186" y="618"/>
                </a:lnTo>
                <a:lnTo>
                  <a:pt x="194" y="619"/>
                </a:lnTo>
                <a:lnTo>
                  <a:pt x="199" y="618"/>
                </a:lnTo>
                <a:lnTo>
                  <a:pt x="219" y="623"/>
                </a:lnTo>
                <a:lnTo>
                  <a:pt x="219" y="623"/>
                </a:lnTo>
                <a:lnTo>
                  <a:pt x="208" y="635"/>
                </a:lnTo>
                <a:lnTo>
                  <a:pt x="201" y="644"/>
                </a:lnTo>
                <a:lnTo>
                  <a:pt x="198" y="649"/>
                </a:lnTo>
                <a:lnTo>
                  <a:pt x="197" y="653"/>
                </a:lnTo>
                <a:lnTo>
                  <a:pt x="197" y="653"/>
                </a:lnTo>
                <a:lnTo>
                  <a:pt x="197" y="672"/>
                </a:lnTo>
                <a:lnTo>
                  <a:pt x="197" y="710"/>
                </a:lnTo>
                <a:lnTo>
                  <a:pt x="199" y="749"/>
                </a:lnTo>
                <a:lnTo>
                  <a:pt x="201" y="765"/>
                </a:lnTo>
                <a:lnTo>
                  <a:pt x="202" y="776"/>
                </a:lnTo>
                <a:lnTo>
                  <a:pt x="202" y="776"/>
                </a:lnTo>
                <a:lnTo>
                  <a:pt x="203" y="782"/>
                </a:lnTo>
                <a:lnTo>
                  <a:pt x="204" y="785"/>
                </a:lnTo>
                <a:lnTo>
                  <a:pt x="208" y="790"/>
                </a:lnTo>
                <a:lnTo>
                  <a:pt x="209" y="791"/>
                </a:lnTo>
                <a:lnTo>
                  <a:pt x="210" y="795"/>
                </a:lnTo>
                <a:lnTo>
                  <a:pt x="210" y="798"/>
                </a:lnTo>
                <a:lnTo>
                  <a:pt x="210" y="804"/>
                </a:lnTo>
                <a:lnTo>
                  <a:pt x="210" y="804"/>
                </a:lnTo>
                <a:lnTo>
                  <a:pt x="208" y="827"/>
                </a:lnTo>
                <a:lnTo>
                  <a:pt x="208" y="858"/>
                </a:lnTo>
                <a:lnTo>
                  <a:pt x="209" y="892"/>
                </a:lnTo>
                <a:lnTo>
                  <a:pt x="210" y="915"/>
                </a:lnTo>
                <a:lnTo>
                  <a:pt x="210" y="915"/>
                </a:lnTo>
                <a:lnTo>
                  <a:pt x="213" y="939"/>
                </a:lnTo>
                <a:lnTo>
                  <a:pt x="216" y="969"/>
                </a:lnTo>
                <a:lnTo>
                  <a:pt x="220" y="995"/>
                </a:lnTo>
                <a:lnTo>
                  <a:pt x="220" y="1010"/>
                </a:lnTo>
                <a:lnTo>
                  <a:pt x="220" y="1010"/>
                </a:lnTo>
                <a:lnTo>
                  <a:pt x="219" y="1022"/>
                </a:lnTo>
                <a:lnTo>
                  <a:pt x="216" y="1028"/>
                </a:lnTo>
                <a:lnTo>
                  <a:pt x="214" y="1032"/>
                </a:lnTo>
                <a:lnTo>
                  <a:pt x="214" y="1032"/>
                </a:lnTo>
                <a:lnTo>
                  <a:pt x="188" y="1060"/>
                </a:lnTo>
                <a:lnTo>
                  <a:pt x="171" y="1078"/>
                </a:lnTo>
                <a:lnTo>
                  <a:pt x="166" y="1084"/>
                </a:lnTo>
                <a:lnTo>
                  <a:pt x="164" y="1087"/>
                </a:lnTo>
                <a:lnTo>
                  <a:pt x="164" y="1087"/>
                </a:lnTo>
                <a:lnTo>
                  <a:pt x="164" y="1093"/>
                </a:lnTo>
                <a:lnTo>
                  <a:pt x="164" y="1096"/>
                </a:lnTo>
                <a:lnTo>
                  <a:pt x="164" y="1096"/>
                </a:lnTo>
                <a:lnTo>
                  <a:pt x="158" y="1099"/>
                </a:lnTo>
                <a:lnTo>
                  <a:pt x="152" y="1104"/>
                </a:lnTo>
                <a:lnTo>
                  <a:pt x="143" y="1111"/>
                </a:lnTo>
                <a:lnTo>
                  <a:pt x="135" y="1121"/>
                </a:lnTo>
                <a:lnTo>
                  <a:pt x="127" y="1133"/>
                </a:lnTo>
                <a:lnTo>
                  <a:pt x="120" y="1147"/>
                </a:lnTo>
                <a:lnTo>
                  <a:pt x="114" y="1165"/>
                </a:lnTo>
                <a:lnTo>
                  <a:pt x="114" y="1165"/>
                </a:lnTo>
                <a:lnTo>
                  <a:pt x="108" y="1185"/>
                </a:lnTo>
                <a:lnTo>
                  <a:pt x="100" y="1208"/>
                </a:lnTo>
                <a:lnTo>
                  <a:pt x="84" y="1258"/>
                </a:lnTo>
                <a:lnTo>
                  <a:pt x="66" y="1302"/>
                </a:lnTo>
                <a:lnTo>
                  <a:pt x="54" y="1332"/>
                </a:lnTo>
                <a:lnTo>
                  <a:pt x="54" y="1332"/>
                </a:lnTo>
                <a:lnTo>
                  <a:pt x="40" y="1357"/>
                </a:lnTo>
                <a:lnTo>
                  <a:pt x="35" y="1365"/>
                </a:lnTo>
                <a:lnTo>
                  <a:pt x="35" y="1365"/>
                </a:lnTo>
                <a:lnTo>
                  <a:pt x="32" y="1364"/>
                </a:lnTo>
                <a:lnTo>
                  <a:pt x="30" y="1364"/>
                </a:lnTo>
                <a:lnTo>
                  <a:pt x="24" y="1365"/>
                </a:lnTo>
                <a:lnTo>
                  <a:pt x="24" y="1365"/>
                </a:lnTo>
                <a:lnTo>
                  <a:pt x="13" y="1369"/>
                </a:lnTo>
                <a:lnTo>
                  <a:pt x="10" y="1371"/>
                </a:lnTo>
                <a:lnTo>
                  <a:pt x="6" y="1375"/>
                </a:lnTo>
                <a:lnTo>
                  <a:pt x="6" y="1375"/>
                </a:lnTo>
                <a:lnTo>
                  <a:pt x="3" y="1382"/>
                </a:lnTo>
                <a:lnTo>
                  <a:pt x="0" y="1389"/>
                </a:lnTo>
                <a:lnTo>
                  <a:pt x="0" y="1395"/>
                </a:lnTo>
                <a:lnTo>
                  <a:pt x="1" y="1400"/>
                </a:lnTo>
                <a:lnTo>
                  <a:pt x="1" y="1400"/>
                </a:lnTo>
                <a:lnTo>
                  <a:pt x="18" y="1431"/>
                </a:lnTo>
                <a:lnTo>
                  <a:pt x="29" y="1451"/>
                </a:lnTo>
                <a:lnTo>
                  <a:pt x="37" y="1463"/>
                </a:lnTo>
                <a:lnTo>
                  <a:pt x="37" y="1463"/>
                </a:lnTo>
                <a:lnTo>
                  <a:pt x="43" y="1470"/>
                </a:lnTo>
                <a:lnTo>
                  <a:pt x="53" y="1480"/>
                </a:lnTo>
                <a:lnTo>
                  <a:pt x="63" y="1488"/>
                </a:lnTo>
                <a:lnTo>
                  <a:pt x="74" y="1494"/>
                </a:lnTo>
                <a:lnTo>
                  <a:pt x="74" y="1494"/>
                </a:lnTo>
                <a:lnTo>
                  <a:pt x="81" y="1497"/>
                </a:lnTo>
                <a:lnTo>
                  <a:pt x="91" y="1499"/>
                </a:lnTo>
                <a:lnTo>
                  <a:pt x="114" y="1503"/>
                </a:lnTo>
                <a:lnTo>
                  <a:pt x="124" y="1504"/>
                </a:lnTo>
                <a:lnTo>
                  <a:pt x="135" y="1504"/>
                </a:lnTo>
                <a:lnTo>
                  <a:pt x="142" y="1503"/>
                </a:lnTo>
                <a:lnTo>
                  <a:pt x="147" y="1500"/>
                </a:lnTo>
                <a:lnTo>
                  <a:pt x="147" y="1500"/>
                </a:lnTo>
                <a:lnTo>
                  <a:pt x="148" y="1499"/>
                </a:lnTo>
                <a:lnTo>
                  <a:pt x="149" y="1497"/>
                </a:lnTo>
                <a:lnTo>
                  <a:pt x="148" y="1488"/>
                </a:lnTo>
                <a:lnTo>
                  <a:pt x="147" y="1480"/>
                </a:lnTo>
                <a:lnTo>
                  <a:pt x="145" y="1469"/>
                </a:lnTo>
                <a:lnTo>
                  <a:pt x="136" y="1449"/>
                </a:lnTo>
                <a:lnTo>
                  <a:pt x="130" y="1436"/>
                </a:lnTo>
                <a:lnTo>
                  <a:pt x="130" y="1436"/>
                </a:lnTo>
                <a:lnTo>
                  <a:pt x="127" y="1430"/>
                </a:lnTo>
                <a:lnTo>
                  <a:pt x="124" y="1423"/>
                </a:lnTo>
                <a:lnTo>
                  <a:pt x="123" y="1415"/>
                </a:lnTo>
                <a:lnTo>
                  <a:pt x="122" y="1408"/>
                </a:lnTo>
                <a:lnTo>
                  <a:pt x="122" y="1408"/>
                </a:lnTo>
                <a:lnTo>
                  <a:pt x="122" y="1401"/>
                </a:lnTo>
                <a:lnTo>
                  <a:pt x="123" y="1394"/>
                </a:lnTo>
                <a:lnTo>
                  <a:pt x="124" y="1387"/>
                </a:lnTo>
                <a:lnTo>
                  <a:pt x="124" y="1382"/>
                </a:lnTo>
                <a:lnTo>
                  <a:pt x="124" y="1382"/>
                </a:lnTo>
                <a:lnTo>
                  <a:pt x="122" y="1360"/>
                </a:lnTo>
                <a:lnTo>
                  <a:pt x="122" y="1360"/>
                </a:lnTo>
                <a:lnTo>
                  <a:pt x="123" y="1352"/>
                </a:lnTo>
                <a:lnTo>
                  <a:pt x="127" y="1339"/>
                </a:lnTo>
                <a:lnTo>
                  <a:pt x="131" y="1326"/>
                </a:lnTo>
                <a:lnTo>
                  <a:pt x="136" y="1315"/>
                </a:lnTo>
                <a:lnTo>
                  <a:pt x="136" y="1315"/>
                </a:lnTo>
                <a:lnTo>
                  <a:pt x="178" y="1263"/>
                </a:lnTo>
                <a:lnTo>
                  <a:pt x="219" y="1213"/>
                </a:lnTo>
                <a:lnTo>
                  <a:pt x="219" y="1213"/>
                </a:lnTo>
                <a:lnTo>
                  <a:pt x="225" y="1202"/>
                </a:lnTo>
                <a:lnTo>
                  <a:pt x="231" y="1189"/>
                </a:lnTo>
                <a:lnTo>
                  <a:pt x="236" y="1173"/>
                </a:lnTo>
                <a:lnTo>
                  <a:pt x="236" y="1173"/>
                </a:lnTo>
                <a:lnTo>
                  <a:pt x="240" y="1172"/>
                </a:lnTo>
                <a:lnTo>
                  <a:pt x="244" y="1171"/>
                </a:lnTo>
                <a:lnTo>
                  <a:pt x="250" y="1166"/>
                </a:lnTo>
                <a:lnTo>
                  <a:pt x="250" y="1166"/>
                </a:lnTo>
                <a:lnTo>
                  <a:pt x="283" y="1140"/>
                </a:lnTo>
                <a:lnTo>
                  <a:pt x="283" y="1140"/>
                </a:lnTo>
                <a:lnTo>
                  <a:pt x="284" y="1139"/>
                </a:lnTo>
                <a:lnTo>
                  <a:pt x="288" y="1137"/>
                </a:lnTo>
                <a:lnTo>
                  <a:pt x="290" y="1135"/>
                </a:lnTo>
                <a:lnTo>
                  <a:pt x="293" y="1130"/>
                </a:lnTo>
                <a:lnTo>
                  <a:pt x="293" y="1130"/>
                </a:lnTo>
                <a:lnTo>
                  <a:pt x="295" y="1128"/>
                </a:lnTo>
                <a:lnTo>
                  <a:pt x="297" y="1125"/>
                </a:lnTo>
                <a:lnTo>
                  <a:pt x="305" y="1121"/>
                </a:lnTo>
                <a:lnTo>
                  <a:pt x="314" y="1113"/>
                </a:lnTo>
                <a:lnTo>
                  <a:pt x="314" y="1113"/>
                </a:lnTo>
                <a:lnTo>
                  <a:pt x="314" y="1119"/>
                </a:lnTo>
                <a:lnTo>
                  <a:pt x="314" y="1136"/>
                </a:lnTo>
                <a:lnTo>
                  <a:pt x="314" y="1147"/>
                </a:lnTo>
                <a:lnTo>
                  <a:pt x="315" y="1159"/>
                </a:lnTo>
                <a:lnTo>
                  <a:pt x="319" y="1171"/>
                </a:lnTo>
                <a:lnTo>
                  <a:pt x="322" y="1183"/>
                </a:lnTo>
                <a:lnTo>
                  <a:pt x="322" y="1183"/>
                </a:lnTo>
                <a:lnTo>
                  <a:pt x="337" y="1222"/>
                </a:lnTo>
                <a:lnTo>
                  <a:pt x="350" y="1260"/>
                </a:lnTo>
                <a:lnTo>
                  <a:pt x="350" y="1260"/>
                </a:lnTo>
                <a:lnTo>
                  <a:pt x="367" y="1322"/>
                </a:lnTo>
                <a:lnTo>
                  <a:pt x="374" y="1350"/>
                </a:lnTo>
                <a:lnTo>
                  <a:pt x="376" y="1360"/>
                </a:lnTo>
                <a:lnTo>
                  <a:pt x="376" y="1360"/>
                </a:lnTo>
                <a:lnTo>
                  <a:pt x="370" y="1387"/>
                </a:lnTo>
                <a:lnTo>
                  <a:pt x="364" y="1406"/>
                </a:lnTo>
                <a:lnTo>
                  <a:pt x="362" y="1414"/>
                </a:lnTo>
                <a:lnTo>
                  <a:pt x="359" y="1419"/>
                </a:lnTo>
                <a:lnTo>
                  <a:pt x="359" y="1419"/>
                </a:lnTo>
                <a:lnTo>
                  <a:pt x="352" y="1431"/>
                </a:lnTo>
                <a:lnTo>
                  <a:pt x="350" y="1436"/>
                </a:lnTo>
                <a:lnTo>
                  <a:pt x="350" y="1440"/>
                </a:lnTo>
                <a:lnTo>
                  <a:pt x="350" y="1440"/>
                </a:lnTo>
                <a:lnTo>
                  <a:pt x="350" y="1443"/>
                </a:lnTo>
                <a:lnTo>
                  <a:pt x="352" y="1445"/>
                </a:lnTo>
                <a:lnTo>
                  <a:pt x="359" y="1451"/>
                </a:lnTo>
                <a:lnTo>
                  <a:pt x="368" y="1455"/>
                </a:lnTo>
                <a:lnTo>
                  <a:pt x="374" y="1456"/>
                </a:lnTo>
                <a:lnTo>
                  <a:pt x="379" y="1457"/>
                </a:lnTo>
                <a:lnTo>
                  <a:pt x="379" y="1457"/>
                </a:lnTo>
                <a:lnTo>
                  <a:pt x="395" y="1457"/>
                </a:lnTo>
                <a:lnTo>
                  <a:pt x="419" y="1460"/>
                </a:lnTo>
                <a:lnTo>
                  <a:pt x="443" y="1462"/>
                </a:lnTo>
                <a:lnTo>
                  <a:pt x="462" y="1466"/>
                </a:lnTo>
                <a:lnTo>
                  <a:pt x="462" y="1466"/>
                </a:lnTo>
                <a:lnTo>
                  <a:pt x="482" y="1470"/>
                </a:lnTo>
                <a:lnTo>
                  <a:pt x="512" y="1476"/>
                </a:lnTo>
                <a:lnTo>
                  <a:pt x="528" y="1479"/>
                </a:lnTo>
                <a:lnTo>
                  <a:pt x="541" y="1480"/>
                </a:lnTo>
                <a:lnTo>
                  <a:pt x="553" y="1480"/>
                </a:lnTo>
                <a:lnTo>
                  <a:pt x="556" y="1479"/>
                </a:lnTo>
                <a:lnTo>
                  <a:pt x="560" y="1477"/>
                </a:lnTo>
                <a:lnTo>
                  <a:pt x="560" y="1477"/>
                </a:lnTo>
                <a:lnTo>
                  <a:pt x="565" y="1474"/>
                </a:lnTo>
                <a:lnTo>
                  <a:pt x="567" y="1470"/>
                </a:lnTo>
                <a:lnTo>
                  <a:pt x="569" y="1467"/>
                </a:lnTo>
                <a:lnTo>
                  <a:pt x="571" y="1463"/>
                </a:lnTo>
                <a:lnTo>
                  <a:pt x="569" y="1460"/>
                </a:lnTo>
                <a:lnTo>
                  <a:pt x="568" y="1456"/>
                </a:lnTo>
                <a:lnTo>
                  <a:pt x="566" y="1454"/>
                </a:lnTo>
                <a:lnTo>
                  <a:pt x="562" y="1450"/>
                </a:lnTo>
                <a:lnTo>
                  <a:pt x="562" y="1450"/>
                </a:lnTo>
                <a:lnTo>
                  <a:pt x="549" y="1442"/>
                </a:lnTo>
                <a:lnTo>
                  <a:pt x="531" y="1430"/>
                </a:lnTo>
                <a:lnTo>
                  <a:pt x="515" y="1417"/>
                </a:lnTo>
                <a:lnTo>
                  <a:pt x="505" y="1408"/>
                </a:lnTo>
                <a:lnTo>
                  <a:pt x="505" y="1408"/>
                </a:lnTo>
                <a:lnTo>
                  <a:pt x="494" y="1395"/>
                </a:lnTo>
                <a:lnTo>
                  <a:pt x="482" y="1380"/>
                </a:lnTo>
                <a:lnTo>
                  <a:pt x="482" y="1380"/>
                </a:lnTo>
                <a:lnTo>
                  <a:pt x="472" y="1364"/>
                </a:lnTo>
                <a:lnTo>
                  <a:pt x="467" y="1356"/>
                </a:lnTo>
                <a:lnTo>
                  <a:pt x="464" y="1350"/>
                </a:lnTo>
                <a:lnTo>
                  <a:pt x="464" y="1350"/>
                </a:lnTo>
                <a:lnTo>
                  <a:pt x="462" y="1346"/>
                </a:lnTo>
                <a:lnTo>
                  <a:pt x="460" y="1343"/>
                </a:lnTo>
                <a:lnTo>
                  <a:pt x="457" y="1340"/>
                </a:lnTo>
                <a:lnTo>
                  <a:pt x="456" y="1340"/>
                </a:lnTo>
                <a:lnTo>
                  <a:pt x="451" y="1340"/>
                </a:lnTo>
                <a:lnTo>
                  <a:pt x="451" y="1340"/>
                </a:lnTo>
                <a:lnTo>
                  <a:pt x="449" y="1289"/>
                </a:lnTo>
                <a:lnTo>
                  <a:pt x="447" y="1251"/>
                </a:lnTo>
                <a:lnTo>
                  <a:pt x="444" y="1236"/>
                </a:lnTo>
                <a:lnTo>
                  <a:pt x="443" y="1227"/>
                </a:lnTo>
                <a:lnTo>
                  <a:pt x="443" y="1227"/>
                </a:lnTo>
                <a:lnTo>
                  <a:pt x="439" y="1202"/>
                </a:lnTo>
                <a:lnTo>
                  <a:pt x="436" y="1162"/>
                </a:lnTo>
                <a:lnTo>
                  <a:pt x="431" y="1110"/>
                </a:lnTo>
                <a:lnTo>
                  <a:pt x="431" y="1110"/>
                </a:lnTo>
                <a:lnTo>
                  <a:pt x="432" y="1104"/>
                </a:lnTo>
                <a:lnTo>
                  <a:pt x="432" y="1104"/>
                </a:lnTo>
                <a:lnTo>
                  <a:pt x="441" y="1066"/>
                </a:lnTo>
                <a:lnTo>
                  <a:pt x="441" y="1066"/>
                </a:lnTo>
                <a:lnTo>
                  <a:pt x="443" y="1037"/>
                </a:lnTo>
                <a:lnTo>
                  <a:pt x="448" y="976"/>
                </a:lnTo>
                <a:lnTo>
                  <a:pt x="451" y="914"/>
                </a:lnTo>
                <a:lnTo>
                  <a:pt x="454" y="892"/>
                </a:lnTo>
                <a:lnTo>
                  <a:pt x="456" y="878"/>
                </a:lnTo>
                <a:lnTo>
                  <a:pt x="456" y="878"/>
                </a:lnTo>
                <a:lnTo>
                  <a:pt x="456" y="869"/>
                </a:lnTo>
                <a:lnTo>
                  <a:pt x="456" y="856"/>
                </a:lnTo>
                <a:lnTo>
                  <a:pt x="453" y="826"/>
                </a:lnTo>
                <a:lnTo>
                  <a:pt x="445" y="788"/>
                </a:lnTo>
                <a:lnTo>
                  <a:pt x="445" y="788"/>
                </a:lnTo>
                <a:lnTo>
                  <a:pt x="454" y="795"/>
                </a:lnTo>
                <a:lnTo>
                  <a:pt x="463" y="798"/>
                </a:lnTo>
                <a:lnTo>
                  <a:pt x="468" y="800"/>
                </a:lnTo>
                <a:lnTo>
                  <a:pt x="473" y="801"/>
                </a:lnTo>
                <a:lnTo>
                  <a:pt x="473" y="801"/>
                </a:lnTo>
                <a:lnTo>
                  <a:pt x="484" y="801"/>
                </a:lnTo>
                <a:lnTo>
                  <a:pt x="498" y="800"/>
                </a:lnTo>
                <a:lnTo>
                  <a:pt x="512" y="797"/>
                </a:lnTo>
                <a:lnTo>
                  <a:pt x="519" y="795"/>
                </a:lnTo>
                <a:lnTo>
                  <a:pt x="524" y="792"/>
                </a:lnTo>
                <a:lnTo>
                  <a:pt x="524" y="792"/>
                </a:lnTo>
                <a:lnTo>
                  <a:pt x="536" y="784"/>
                </a:lnTo>
                <a:lnTo>
                  <a:pt x="549" y="773"/>
                </a:lnTo>
                <a:lnTo>
                  <a:pt x="561" y="763"/>
                </a:lnTo>
                <a:lnTo>
                  <a:pt x="568" y="754"/>
                </a:lnTo>
                <a:lnTo>
                  <a:pt x="568" y="754"/>
                </a:lnTo>
                <a:lnTo>
                  <a:pt x="572" y="749"/>
                </a:lnTo>
                <a:lnTo>
                  <a:pt x="574" y="745"/>
                </a:lnTo>
                <a:lnTo>
                  <a:pt x="577" y="739"/>
                </a:lnTo>
                <a:lnTo>
                  <a:pt x="577" y="728"/>
                </a:lnTo>
                <a:lnTo>
                  <a:pt x="577" y="728"/>
                </a:lnTo>
                <a:lnTo>
                  <a:pt x="574" y="705"/>
                </a:lnTo>
                <a:lnTo>
                  <a:pt x="568" y="673"/>
                </a:lnTo>
                <a:lnTo>
                  <a:pt x="564" y="640"/>
                </a:lnTo>
                <a:lnTo>
                  <a:pt x="560" y="615"/>
                </a:lnTo>
                <a:lnTo>
                  <a:pt x="560" y="615"/>
                </a:lnTo>
                <a:lnTo>
                  <a:pt x="554" y="565"/>
                </a:lnTo>
                <a:lnTo>
                  <a:pt x="554" y="565"/>
                </a:lnTo>
                <a:lnTo>
                  <a:pt x="559" y="561"/>
                </a:lnTo>
                <a:lnTo>
                  <a:pt x="562" y="556"/>
                </a:lnTo>
                <a:lnTo>
                  <a:pt x="564" y="554"/>
                </a:lnTo>
                <a:lnTo>
                  <a:pt x="564" y="550"/>
                </a:lnTo>
                <a:lnTo>
                  <a:pt x="564" y="550"/>
                </a:lnTo>
                <a:lnTo>
                  <a:pt x="564" y="542"/>
                </a:lnTo>
                <a:lnTo>
                  <a:pt x="562" y="533"/>
                </a:lnTo>
                <a:lnTo>
                  <a:pt x="560" y="520"/>
                </a:lnTo>
                <a:lnTo>
                  <a:pt x="560" y="520"/>
                </a:lnTo>
                <a:lnTo>
                  <a:pt x="559" y="514"/>
                </a:lnTo>
                <a:lnTo>
                  <a:pt x="559" y="507"/>
                </a:lnTo>
                <a:lnTo>
                  <a:pt x="560" y="500"/>
                </a:lnTo>
                <a:lnTo>
                  <a:pt x="561" y="496"/>
                </a:lnTo>
                <a:lnTo>
                  <a:pt x="564" y="493"/>
                </a:lnTo>
                <a:lnTo>
                  <a:pt x="564" y="493"/>
                </a:lnTo>
                <a:lnTo>
                  <a:pt x="574" y="483"/>
                </a:lnTo>
                <a:lnTo>
                  <a:pt x="590" y="470"/>
                </a:lnTo>
                <a:lnTo>
                  <a:pt x="605" y="455"/>
                </a:lnTo>
                <a:lnTo>
                  <a:pt x="611" y="449"/>
                </a:lnTo>
                <a:lnTo>
                  <a:pt x="616" y="443"/>
                </a:lnTo>
                <a:lnTo>
                  <a:pt x="616" y="443"/>
                </a:lnTo>
                <a:lnTo>
                  <a:pt x="620" y="436"/>
                </a:lnTo>
                <a:lnTo>
                  <a:pt x="623" y="421"/>
                </a:lnTo>
                <a:lnTo>
                  <a:pt x="630" y="384"/>
                </a:lnTo>
                <a:lnTo>
                  <a:pt x="635" y="350"/>
                </a:lnTo>
                <a:lnTo>
                  <a:pt x="636" y="333"/>
                </a:lnTo>
                <a:lnTo>
                  <a:pt x="636" y="333"/>
                </a:lnTo>
                <a:lnTo>
                  <a:pt x="633" y="317"/>
                </a:lnTo>
                <a:lnTo>
                  <a:pt x="632" y="308"/>
                </a:lnTo>
                <a:lnTo>
                  <a:pt x="632" y="304"/>
                </a:lnTo>
                <a:lnTo>
                  <a:pt x="633" y="303"/>
                </a:lnTo>
                <a:lnTo>
                  <a:pt x="633" y="303"/>
                </a:lnTo>
                <a:lnTo>
                  <a:pt x="641" y="296"/>
                </a:lnTo>
                <a:lnTo>
                  <a:pt x="654" y="283"/>
                </a:lnTo>
                <a:lnTo>
                  <a:pt x="677" y="261"/>
                </a:lnTo>
                <a:lnTo>
                  <a:pt x="677" y="261"/>
                </a:lnTo>
                <a:lnTo>
                  <a:pt x="685" y="251"/>
                </a:lnTo>
                <a:lnTo>
                  <a:pt x="692" y="246"/>
                </a:lnTo>
                <a:lnTo>
                  <a:pt x="697" y="242"/>
                </a:lnTo>
                <a:lnTo>
                  <a:pt x="697" y="242"/>
                </a:lnTo>
                <a:lnTo>
                  <a:pt x="715" y="240"/>
                </a:lnTo>
                <a:lnTo>
                  <a:pt x="726" y="238"/>
                </a:lnTo>
                <a:lnTo>
                  <a:pt x="729" y="236"/>
                </a:lnTo>
                <a:lnTo>
                  <a:pt x="731" y="234"/>
                </a:lnTo>
                <a:lnTo>
                  <a:pt x="731" y="234"/>
                </a:lnTo>
                <a:lnTo>
                  <a:pt x="733" y="226"/>
                </a:lnTo>
                <a:lnTo>
                  <a:pt x="737" y="217"/>
                </a:lnTo>
                <a:lnTo>
                  <a:pt x="737" y="217"/>
                </a:lnTo>
                <a:lnTo>
                  <a:pt x="740" y="215"/>
                </a:lnTo>
                <a:lnTo>
                  <a:pt x="745" y="211"/>
                </a:lnTo>
                <a:lnTo>
                  <a:pt x="749" y="207"/>
                </a:lnTo>
                <a:lnTo>
                  <a:pt x="751" y="204"/>
                </a:lnTo>
                <a:lnTo>
                  <a:pt x="751" y="201"/>
                </a:lnTo>
                <a:lnTo>
                  <a:pt x="751" y="201"/>
                </a:lnTo>
                <a:lnTo>
                  <a:pt x="753" y="189"/>
                </a:lnTo>
                <a:lnTo>
                  <a:pt x="753" y="183"/>
                </a:lnTo>
                <a:lnTo>
                  <a:pt x="753" y="183"/>
                </a:lnTo>
                <a:lnTo>
                  <a:pt x="759" y="180"/>
                </a:lnTo>
                <a:lnTo>
                  <a:pt x="763" y="179"/>
                </a:lnTo>
                <a:lnTo>
                  <a:pt x="764" y="178"/>
                </a:lnTo>
                <a:lnTo>
                  <a:pt x="764" y="175"/>
                </a:lnTo>
                <a:lnTo>
                  <a:pt x="764" y="175"/>
                </a:lnTo>
                <a:lnTo>
                  <a:pt x="763" y="170"/>
                </a:lnTo>
                <a:lnTo>
                  <a:pt x="759" y="161"/>
                </a:lnTo>
                <a:lnTo>
                  <a:pt x="753" y="148"/>
                </a:lnTo>
                <a:lnTo>
                  <a:pt x="753" y="148"/>
                </a:lnTo>
                <a:lnTo>
                  <a:pt x="752" y="141"/>
                </a:lnTo>
                <a:lnTo>
                  <a:pt x="752" y="129"/>
                </a:lnTo>
                <a:lnTo>
                  <a:pt x="751" y="111"/>
                </a:lnTo>
                <a:lnTo>
                  <a:pt x="753" y="88"/>
                </a:lnTo>
                <a:lnTo>
                  <a:pt x="753" y="88"/>
                </a:lnTo>
                <a:lnTo>
                  <a:pt x="766" y="80"/>
                </a:lnTo>
                <a:lnTo>
                  <a:pt x="778" y="73"/>
                </a:lnTo>
                <a:lnTo>
                  <a:pt x="789" y="64"/>
                </a:lnTo>
                <a:lnTo>
                  <a:pt x="789" y="64"/>
                </a:lnTo>
                <a:lnTo>
                  <a:pt x="794" y="61"/>
                </a:lnTo>
                <a:lnTo>
                  <a:pt x="797" y="55"/>
                </a:lnTo>
                <a:lnTo>
                  <a:pt x="800" y="48"/>
                </a:lnTo>
                <a:lnTo>
                  <a:pt x="801" y="42"/>
                </a:lnTo>
                <a:lnTo>
                  <a:pt x="802" y="36"/>
                </a:lnTo>
                <a:lnTo>
                  <a:pt x="802" y="31"/>
                </a:lnTo>
                <a:lnTo>
                  <a:pt x="800" y="28"/>
                </a:lnTo>
                <a:lnTo>
                  <a:pt x="797" y="25"/>
                </a:lnTo>
                <a:lnTo>
                  <a:pt x="797" y="25"/>
                </a:lnTo>
                <a:lnTo>
                  <a:pt x="788" y="25"/>
                </a:lnTo>
                <a:lnTo>
                  <a:pt x="777" y="28"/>
                </a:lnTo>
                <a:lnTo>
                  <a:pt x="766" y="30"/>
                </a:lnTo>
                <a:lnTo>
                  <a:pt x="756" y="33"/>
                </a:lnTo>
                <a:lnTo>
                  <a:pt x="756" y="33"/>
                </a:lnTo>
                <a:lnTo>
                  <a:pt x="745" y="37"/>
                </a:lnTo>
                <a:lnTo>
                  <a:pt x="735" y="38"/>
                </a:lnTo>
                <a:lnTo>
                  <a:pt x="725" y="39"/>
                </a:lnTo>
                <a:lnTo>
                  <a:pt x="725" y="39"/>
                </a:lnTo>
                <a:lnTo>
                  <a:pt x="708" y="20"/>
                </a:lnTo>
                <a:lnTo>
                  <a:pt x="695" y="7"/>
                </a:lnTo>
                <a:lnTo>
                  <a:pt x="689" y="2"/>
                </a:lnTo>
                <a:lnTo>
                  <a:pt x="685" y="0"/>
                </a:lnTo>
                <a:lnTo>
                  <a:pt x="685" y="0"/>
                </a:lnTo>
                <a:lnTo>
                  <a:pt x="679" y="0"/>
                </a:lnTo>
                <a:lnTo>
                  <a:pt x="669" y="1"/>
                </a:lnTo>
                <a:lnTo>
                  <a:pt x="642" y="7"/>
                </a:lnTo>
                <a:lnTo>
                  <a:pt x="627" y="12"/>
                </a:lnTo>
                <a:lnTo>
                  <a:pt x="614" y="17"/>
                </a:lnTo>
                <a:lnTo>
                  <a:pt x="602" y="22"/>
                </a:lnTo>
                <a:lnTo>
                  <a:pt x="593" y="28"/>
                </a:lnTo>
                <a:lnTo>
                  <a:pt x="593" y="28"/>
                </a:lnTo>
                <a:lnTo>
                  <a:pt x="587" y="33"/>
                </a:lnTo>
                <a:lnTo>
                  <a:pt x="583" y="42"/>
                </a:lnTo>
                <a:lnTo>
                  <a:pt x="578" y="50"/>
                </a:lnTo>
                <a:lnTo>
                  <a:pt x="574" y="60"/>
                </a:lnTo>
                <a:lnTo>
                  <a:pt x="568" y="80"/>
                </a:lnTo>
                <a:lnTo>
                  <a:pt x="564" y="100"/>
                </a:lnTo>
                <a:lnTo>
                  <a:pt x="564" y="100"/>
                </a:lnTo>
                <a:lnTo>
                  <a:pt x="562" y="110"/>
                </a:lnTo>
                <a:lnTo>
                  <a:pt x="564" y="119"/>
                </a:lnTo>
                <a:lnTo>
                  <a:pt x="565" y="129"/>
                </a:lnTo>
                <a:lnTo>
                  <a:pt x="567" y="137"/>
                </a:lnTo>
                <a:lnTo>
                  <a:pt x="572" y="150"/>
                </a:lnTo>
                <a:lnTo>
                  <a:pt x="574" y="155"/>
                </a:lnTo>
                <a:lnTo>
                  <a:pt x="574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0">
            <a:extLst>
              <a:ext uri="{FF2B5EF4-FFF2-40B4-BE49-F238E27FC236}">
                <a16:creationId xmlns:a16="http://schemas.microsoft.com/office/drawing/2014/main" id="{99CDBA99-1416-4932-A3FD-97CCF2512D17}"/>
              </a:ext>
            </a:extLst>
          </p:cNvPr>
          <p:cNvSpPr>
            <a:spLocks noEditPoints="1"/>
          </p:cNvSpPr>
          <p:nvPr/>
        </p:nvSpPr>
        <p:spPr bwMode="auto">
          <a:xfrm>
            <a:off x="855962" y="2750751"/>
            <a:ext cx="676657" cy="1634553"/>
          </a:xfrm>
          <a:custGeom>
            <a:avLst/>
            <a:gdLst>
              <a:gd name="T0" fmla="*/ 78 w 563"/>
              <a:gd name="T1" fmla="*/ 614 h 1360"/>
              <a:gd name="T2" fmla="*/ 75 w 563"/>
              <a:gd name="T3" fmla="*/ 642 h 1360"/>
              <a:gd name="T4" fmla="*/ 120 w 563"/>
              <a:gd name="T5" fmla="*/ 652 h 1360"/>
              <a:gd name="T6" fmla="*/ 137 w 563"/>
              <a:gd name="T7" fmla="*/ 938 h 1360"/>
              <a:gd name="T8" fmla="*/ 114 w 563"/>
              <a:gd name="T9" fmla="*/ 1021 h 1360"/>
              <a:gd name="T10" fmla="*/ 106 w 563"/>
              <a:gd name="T11" fmla="*/ 1093 h 1360"/>
              <a:gd name="T12" fmla="*/ 111 w 563"/>
              <a:gd name="T13" fmla="*/ 1259 h 1360"/>
              <a:gd name="T14" fmla="*/ 101 w 563"/>
              <a:gd name="T15" fmla="*/ 1328 h 1360"/>
              <a:gd name="T16" fmla="*/ 175 w 563"/>
              <a:gd name="T17" fmla="*/ 1360 h 1360"/>
              <a:gd name="T18" fmla="*/ 189 w 563"/>
              <a:gd name="T19" fmla="*/ 1315 h 1360"/>
              <a:gd name="T20" fmla="*/ 179 w 563"/>
              <a:gd name="T21" fmla="*/ 1248 h 1360"/>
              <a:gd name="T22" fmla="*/ 177 w 563"/>
              <a:gd name="T23" fmla="*/ 1176 h 1360"/>
              <a:gd name="T24" fmla="*/ 213 w 563"/>
              <a:gd name="T25" fmla="*/ 1052 h 1360"/>
              <a:gd name="T26" fmla="*/ 249 w 563"/>
              <a:gd name="T27" fmla="*/ 922 h 1360"/>
              <a:gd name="T28" fmla="*/ 296 w 563"/>
              <a:gd name="T29" fmla="*/ 921 h 1360"/>
              <a:gd name="T30" fmla="*/ 308 w 563"/>
              <a:gd name="T31" fmla="*/ 1021 h 1360"/>
              <a:gd name="T32" fmla="*/ 328 w 563"/>
              <a:gd name="T33" fmla="*/ 1109 h 1360"/>
              <a:gd name="T34" fmla="*/ 355 w 563"/>
              <a:gd name="T35" fmla="*/ 1255 h 1360"/>
              <a:gd name="T36" fmla="*/ 336 w 563"/>
              <a:gd name="T37" fmla="*/ 1309 h 1360"/>
              <a:gd name="T38" fmla="*/ 422 w 563"/>
              <a:gd name="T39" fmla="*/ 1329 h 1360"/>
              <a:gd name="T40" fmla="*/ 539 w 563"/>
              <a:gd name="T41" fmla="*/ 1336 h 1360"/>
              <a:gd name="T42" fmla="*/ 519 w 563"/>
              <a:gd name="T43" fmla="*/ 1303 h 1360"/>
              <a:gd name="T44" fmla="*/ 451 w 563"/>
              <a:gd name="T45" fmla="*/ 1252 h 1360"/>
              <a:gd name="T46" fmla="*/ 423 w 563"/>
              <a:gd name="T47" fmla="*/ 1219 h 1360"/>
              <a:gd name="T48" fmla="*/ 411 w 563"/>
              <a:gd name="T49" fmla="*/ 1036 h 1360"/>
              <a:gd name="T50" fmla="*/ 415 w 563"/>
              <a:gd name="T51" fmla="*/ 917 h 1360"/>
              <a:gd name="T52" fmla="*/ 422 w 563"/>
              <a:gd name="T53" fmla="*/ 741 h 1360"/>
              <a:gd name="T54" fmla="*/ 496 w 563"/>
              <a:gd name="T55" fmla="*/ 732 h 1360"/>
              <a:gd name="T56" fmla="*/ 534 w 563"/>
              <a:gd name="T57" fmla="*/ 722 h 1360"/>
              <a:gd name="T58" fmla="*/ 557 w 563"/>
              <a:gd name="T59" fmla="*/ 675 h 1360"/>
              <a:gd name="T60" fmla="*/ 556 w 563"/>
              <a:gd name="T61" fmla="*/ 592 h 1360"/>
              <a:gd name="T62" fmla="*/ 477 w 563"/>
              <a:gd name="T63" fmla="*/ 390 h 1360"/>
              <a:gd name="T64" fmla="*/ 484 w 563"/>
              <a:gd name="T65" fmla="*/ 341 h 1360"/>
              <a:gd name="T66" fmla="*/ 429 w 563"/>
              <a:gd name="T67" fmla="*/ 251 h 1360"/>
              <a:gd name="T68" fmla="*/ 345 w 563"/>
              <a:gd name="T69" fmla="*/ 212 h 1360"/>
              <a:gd name="T70" fmla="*/ 383 w 563"/>
              <a:gd name="T71" fmla="*/ 197 h 1360"/>
              <a:gd name="T72" fmla="*/ 401 w 563"/>
              <a:gd name="T73" fmla="*/ 161 h 1360"/>
              <a:gd name="T74" fmla="*/ 408 w 563"/>
              <a:gd name="T75" fmla="*/ 127 h 1360"/>
              <a:gd name="T76" fmla="*/ 388 w 563"/>
              <a:gd name="T77" fmla="*/ 88 h 1360"/>
              <a:gd name="T78" fmla="*/ 429 w 563"/>
              <a:gd name="T79" fmla="*/ 24 h 1360"/>
              <a:gd name="T80" fmla="*/ 337 w 563"/>
              <a:gd name="T81" fmla="*/ 7 h 1360"/>
              <a:gd name="T82" fmla="*/ 255 w 563"/>
              <a:gd name="T83" fmla="*/ 25 h 1360"/>
              <a:gd name="T84" fmla="*/ 228 w 563"/>
              <a:gd name="T85" fmla="*/ 94 h 1360"/>
              <a:gd name="T86" fmla="*/ 241 w 563"/>
              <a:gd name="T87" fmla="*/ 154 h 1360"/>
              <a:gd name="T88" fmla="*/ 249 w 563"/>
              <a:gd name="T89" fmla="*/ 162 h 1360"/>
              <a:gd name="T90" fmla="*/ 254 w 563"/>
              <a:gd name="T91" fmla="*/ 176 h 1360"/>
              <a:gd name="T92" fmla="*/ 149 w 563"/>
              <a:gd name="T93" fmla="*/ 249 h 1360"/>
              <a:gd name="T94" fmla="*/ 90 w 563"/>
              <a:gd name="T95" fmla="*/ 306 h 1360"/>
              <a:gd name="T96" fmla="*/ 13 w 563"/>
              <a:gd name="T97" fmla="*/ 413 h 1360"/>
              <a:gd name="T98" fmla="*/ 59 w 563"/>
              <a:gd name="T99" fmla="*/ 568 h 1360"/>
              <a:gd name="T100" fmla="*/ 95 w 563"/>
              <a:gd name="T101" fmla="*/ 522 h 1360"/>
              <a:gd name="T102" fmla="*/ 106 w 563"/>
              <a:gd name="T103" fmla="*/ 422 h 1360"/>
              <a:gd name="T104" fmla="*/ 429 w 563"/>
              <a:gd name="T105" fmla="*/ 442 h 1360"/>
              <a:gd name="T106" fmla="*/ 478 w 563"/>
              <a:gd name="T107" fmla="*/ 546 h 1360"/>
              <a:gd name="T108" fmla="*/ 445 w 563"/>
              <a:gd name="T109" fmla="*/ 629 h 1360"/>
              <a:gd name="T110" fmla="*/ 380 w 563"/>
              <a:gd name="T111" fmla="*/ 584 h 1360"/>
              <a:gd name="T112" fmla="*/ 384 w 563"/>
              <a:gd name="T113" fmla="*/ 525 h 1360"/>
              <a:gd name="T114" fmla="*/ 390 w 563"/>
              <a:gd name="T115" fmla="*/ 442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3" h="1360">
                <a:moveTo>
                  <a:pt x="59" y="568"/>
                </a:moveTo>
                <a:lnTo>
                  <a:pt x="59" y="568"/>
                </a:lnTo>
                <a:lnTo>
                  <a:pt x="84" y="604"/>
                </a:lnTo>
                <a:lnTo>
                  <a:pt x="84" y="604"/>
                </a:lnTo>
                <a:lnTo>
                  <a:pt x="84" y="604"/>
                </a:lnTo>
                <a:lnTo>
                  <a:pt x="84" y="604"/>
                </a:lnTo>
                <a:lnTo>
                  <a:pt x="84" y="604"/>
                </a:lnTo>
                <a:lnTo>
                  <a:pt x="81" y="608"/>
                </a:lnTo>
                <a:lnTo>
                  <a:pt x="81" y="608"/>
                </a:lnTo>
                <a:lnTo>
                  <a:pt x="78" y="614"/>
                </a:lnTo>
                <a:lnTo>
                  <a:pt x="76" y="618"/>
                </a:lnTo>
                <a:lnTo>
                  <a:pt x="76" y="623"/>
                </a:lnTo>
                <a:lnTo>
                  <a:pt x="76" y="623"/>
                </a:lnTo>
                <a:lnTo>
                  <a:pt x="74" y="623"/>
                </a:lnTo>
                <a:lnTo>
                  <a:pt x="71" y="624"/>
                </a:lnTo>
                <a:lnTo>
                  <a:pt x="70" y="626"/>
                </a:lnTo>
                <a:lnTo>
                  <a:pt x="70" y="626"/>
                </a:lnTo>
                <a:lnTo>
                  <a:pt x="70" y="631"/>
                </a:lnTo>
                <a:lnTo>
                  <a:pt x="72" y="637"/>
                </a:lnTo>
                <a:lnTo>
                  <a:pt x="75" y="642"/>
                </a:lnTo>
                <a:lnTo>
                  <a:pt x="77" y="645"/>
                </a:lnTo>
                <a:lnTo>
                  <a:pt x="77" y="645"/>
                </a:lnTo>
                <a:lnTo>
                  <a:pt x="84" y="646"/>
                </a:lnTo>
                <a:lnTo>
                  <a:pt x="96" y="648"/>
                </a:lnTo>
                <a:lnTo>
                  <a:pt x="114" y="648"/>
                </a:lnTo>
                <a:lnTo>
                  <a:pt x="114" y="648"/>
                </a:lnTo>
                <a:lnTo>
                  <a:pt x="118" y="646"/>
                </a:lnTo>
                <a:lnTo>
                  <a:pt x="119" y="645"/>
                </a:lnTo>
                <a:lnTo>
                  <a:pt x="119" y="645"/>
                </a:lnTo>
                <a:lnTo>
                  <a:pt x="120" y="652"/>
                </a:lnTo>
                <a:lnTo>
                  <a:pt x="121" y="661"/>
                </a:lnTo>
                <a:lnTo>
                  <a:pt x="121" y="670"/>
                </a:lnTo>
                <a:lnTo>
                  <a:pt x="121" y="670"/>
                </a:lnTo>
                <a:lnTo>
                  <a:pt x="121" y="703"/>
                </a:lnTo>
                <a:lnTo>
                  <a:pt x="124" y="766"/>
                </a:lnTo>
                <a:lnTo>
                  <a:pt x="127" y="834"/>
                </a:lnTo>
                <a:lnTo>
                  <a:pt x="130" y="882"/>
                </a:lnTo>
                <a:lnTo>
                  <a:pt x="130" y="882"/>
                </a:lnTo>
                <a:lnTo>
                  <a:pt x="136" y="926"/>
                </a:lnTo>
                <a:lnTo>
                  <a:pt x="137" y="938"/>
                </a:lnTo>
                <a:lnTo>
                  <a:pt x="137" y="945"/>
                </a:lnTo>
                <a:lnTo>
                  <a:pt x="137" y="945"/>
                </a:lnTo>
                <a:lnTo>
                  <a:pt x="134" y="972"/>
                </a:lnTo>
                <a:lnTo>
                  <a:pt x="132" y="989"/>
                </a:lnTo>
                <a:lnTo>
                  <a:pt x="131" y="996"/>
                </a:lnTo>
                <a:lnTo>
                  <a:pt x="129" y="1000"/>
                </a:lnTo>
                <a:lnTo>
                  <a:pt x="129" y="1000"/>
                </a:lnTo>
                <a:lnTo>
                  <a:pt x="120" y="1010"/>
                </a:lnTo>
                <a:lnTo>
                  <a:pt x="114" y="1021"/>
                </a:lnTo>
                <a:lnTo>
                  <a:pt x="114" y="1021"/>
                </a:lnTo>
                <a:lnTo>
                  <a:pt x="113" y="1026"/>
                </a:lnTo>
                <a:lnTo>
                  <a:pt x="114" y="1031"/>
                </a:lnTo>
                <a:lnTo>
                  <a:pt x="115" y="1037"/>
                </a:lnTo>
                <a:lnTo>
                  <a:pt x="115" y="1037"/>
                </a:lnTo>
                <a:lnTo>
                  <a:pt x="114" y="1040"/>
                </a:lnTo>
                <a:lnTo>
                  <a:pt x="111" y="1050"/>
                </a:lnTo>
                <a:lnTo>
                  <a:pt x="107" y="1063"/>
                </a:lnTo>
                <a:lnTo>
                  <a:pt x="106" y="1081"/>
                </a:lnTo>
                <a:lnTo>
                  <a:pt x="106" y="1081"/>
                </a:lnTo>
                <a:lnTo>
                  <a:pt x="106" y="1093"/>
                </a:lnTo>
                <a:lnTo>
                  <a:pt x="107" y="1111"/>
                </a:lnTo>
                <a:lnTo>
                  <a:pt x="111" y="1152"/>
                </a:lnTo>
                <a:lnTo>
                  <a:pt x="115" y="1194"/>
                </a:lnTo>
                <a:lnTo>
                  <a:pt x="118" y="1222"/>
                </a:lnTo>
                <a:lnTo>
                  <a:pt x="118" y="1222"/>
                </a:lnTo>
                <a:lnTo>
                  <a:pt x="118" y="1237"/>
                </a:lnTo>
                <a:lnTo>
                  <a:pt x="117" y="1248"/>
                </a:lnTo>
                <a:lnTo>
                  <a:pt x="114" y="1257"/>
                </a:lnTo>
                <a:lnTo>
                  <a:pt x="114" y="1257"/>
                </a:lnTo>
                <a:lnTo>
                  <a:pt x="111" y="1259"/>
                </a:lnTo>
                <a:lnTo>
                  <a:pt x="107" y="1261"/>
                </a:lnTo>
                <a:lnTo>
                  <a:pt x="106" y="1265"/>
                </a:lnTo>
                <a:lnTo>
                  <a:pt x="106" y="1265"/>
                </a:lnTo>
                <a:lnTo>
                  <a:pt x="103" y="1274"/>
                </a:lnTo>
                <a:lnTo>
                  <a:pt x="100" y="1291"/>
                </a:lnTo>
                <a:lnTo>
                  <a:pt x="97" y="1309"/>
                </a:lnTo>
                <a:lnTo>
                  <a:pt x="97" y="1316"/>
                </a:lnTo>
                <a:lnTo>
                  <a:pt x="99" y="1322"/>
                </a:lnTo>
                <a:lnTo>
                  <a:pt x="99" y="1322"/>
                </a:lnTo>
                <a:lnTo>
                  <a:pt x="101" y="1328"/>
                </a:lnTo>
                <a:lnTo>
                  <a:pt x="105" y="1334"/>
                </a:lnTo>
                <a:lnTo>
                  <a:pt x="111" y="1340"/>
                </a:lnTo>
                <a:lnTo>
                  <a:pt x="119" y="1346"/>
                </a:lnTo>
                <a:lnTo>
                  <a:pt x="127" y="1351"/>
                </a:lnTo>
                <a:lnTo>
                  <a:pt x="136" y="1355"/>
                </a:lnTo>
                <a:lnTo>
                  <a:pt x="144" y="1358"/>
                </a:lnTo>
                <a:lnTo>
                  <a:pt x="152" y="1359"/>
                </a:lnTo>
                <a:lnTo>
                  <a:pt x="152" y="1359"/>
                </a:lnTo>
                <a:lnTo>
                  <a:pt x="168" y="1360"/>
                </a:lnTo>
                <a:lnTo>
                  <a:pt x="175" y="1360"/>
                </a:lnTo>
                <a:lnTo>
                  <a:pt x="181" y="1359"/>
                </a:lnTo>
                <a:lnTo>
                  <a:pt x="186" y="1358"/>
                </a:lnTo>
                <a:lnTo>
                  <a:pt x="191" y="1355"/>
                </a:lnTo>
                <a:lnTo>
                  <a:pt x="193" y="1351"/>
                </a:lnTo>
                <a:lnTo>
                  <a:pt x="195" y="1343"/>
                </a:lnTo>
                <a:lnTo>
                  <a:pt x="195" y="1343"/>
                </a:lnTo>
                <a:lnTo>
                  <a:pt x="195" y="1335"/>
                </a:lnTo>
                <a:lnTo>
                  <a:pt x="194" y="1328"/>
                </a:lnTo>
                <a:lnTo>
                  <a:pt x="193" y="1321"/>
                </a:lnTo>
                <a:lnTo>
                  <a:pt x="189" y="1315"/>
                </a:lnTo>
                <a:lnTo>
                  <a:pt x="183" y="1303"/>
                </a:lnTo>
                <a:lnTo>
                  <a:pt x="182" y="1298"/>
                </a:lnTo>
                <a:lnTo>
                  <a:pt x="181" y="1294"/>
                </a:lnTo>
                <a:lnTo>
                  <a:pt x="181" y="1294"/>
                </a:lnTo>
                <a:lnTo>
                  <a:pt x="179" y="1278"/>
                </a:lnTo>
                <a:lnTo>
                  <a:pt x="177" y="1271"/>
                </a:lnTo>
                <a:lnTo>
                  <a:pt x="177" y="1265"/>
                </a:lnTo>
                <a:lnTo>
                  <a:pt x="177" y="1265"/>
                </a:lnTo>
                <a:lnTo>
                  <a:pt x="179" y="1253"/>
                </a:lnTo>
                <a:lnTo>
                  <a:pt x="179" y="1248"/>
                </a:lnTo>
                <a:lnTo>
                  <a:pt x="177" y="1244"/>
                </a:lnTo>
                <a:lnTo>
                  <a:pt x="177" y="1244"/>
                </a:lnTo>
                <a:lnTo>
                  <a:pt x="175" y="1240"/>
                </a:lnTo>
                <a:lnTo>
                  <a:pt x="174" y="1230"/>
                </a:lnTo>
                <a:lnTo>
                  <a:pt x="174" y="1230"/>
                </a:lnTo>
                <a:lnTo>
                  <a:pt x="174" y="1204"/>
                </a:lnTo>
                <a:lnTo>
                  <a:pt x="175" y="1187"/>
                </a:lnTo>
                <a:lnTo>
                  <a:pt x="176" y="1181"/>
                </a:lnTo>
                <a:lnTo>
                  <a:pt x="177" y="1176"/>
                </a:lnTo>
                <a:lnTo>
                  <a:pt x="177" y="1176"/>
                </a:lnTo>
                <a:lnTo>
                  <a:pt x="185" y="1161"/>
                </a:lnTo>
                <a:lnTo>
                  <a:pt x="194" y="1136"/>
                </a:lnTo>
                <a:lnTo>
                  <a:pt x="203" y="1112"/>
                </a:lnTo>
                <a:lnTo>
                  <a:pt x="207" y="1096"/>
                </a:lnTo>
                <a:lnTo>
                  <a:pt x="207" y="1096"/>
                </a:lnTo>
                <a:lnTo>
                  <a:pt x="208" y="1076"/>
                </a:lnTo>
                <a:lnTo>
                  <a:pt x="210" y="1062"/>
                </a:lnTo>
                <a:lnTo>
                  <a:pt x="210" y="1062"/>
                </a:lnTo>
                <a:lnTo>
                  <a:pt x="210" y="1061"/>
                </a:lnTo>
                <a:lnTo>
                  <a:pt x="213" y="1052"/>
                </a:lnTo>
                <a:lnTo>
                  <a:pt x="213" y="1052"/>
                </a:lnTo>
                <a:lnTo>
                  <a:pt x="220" y="1036"/>
                </a:lnTo>
                <a:lnTo>
                  <a:pt x="226" y="1025"/>
                </a:lnTo>
                <a:lnTo>
                  <a:pt x="234" y="1010"/>
                </a:lnTo>
                <a:lnTo>
                  <a:pt x="234" y="1010"/>
                </a:lnTo>
                <a:lnTo>
                  <a:pt x="247" y="988"/>
                </a:lnTo>
                <a:lnTo>
                  <a:pt x="250" y="981"/>
                </a:lnTo>
                <a:lnTo>
                  <a:pt x="250" y="981"/>
                </a:lnTo>
                <a:lnTo>
                  <a:pt x="249" y="947"/>
                </a:lnTo>
                <a:lnTo>
                  <a:pt x="249" y="922"/>
                </a:lnTo>
                <a:lnTo>
                  <a:pt x="250" y="911"/>
                </a:lnTo>
                <a:lnTo>
                  <a:pt x="251" y="904"/>
                </a:lnTo>
                <a:lnTo>
                  <a:pt x="251" y="904"/>
                </a:lnTo>
                <a:lnTo>
                  <a:pt x="254" y="897"/>
                </a:lnTo>
                <a:lnTo>
                  <a:pt x="256" y="885"/>
                </a:lnTo>
                <a:lnTo>
                  <a:pt x="262" y="854"/>
                </a:lnTo>
                <a:lnTo>
                  <a:pt x="269" y="812"/>
                </a:lnTo>
                <a:lnTo>
                  <a:pt x="269" y="812"/>
                </a:lnTo>
                <a:lnTo>
                  <a:pt x="280" y="858"/>
                </a:lnTo>
                <a:lnTo>
                  <a:pt x="296" y="921"/>
                </a:lnTo>
                <a:lnTo>
                  <a:pt x="296" y="921"/>
                </a:lnTo>
                <a:lnTo>
                  <a:pt x="306" y="959"/>
                </a:lnTo>
                <a:lnTo>
                  <a:pt x="311" y="976"/>
                </a:lnTo>
                <a:lnTo>
                  <a:pt x="314" y="989"/>
                </a:lnTo>
                <a:lnTo>
                  <a:pt x="314" y="989"/>
                </a:lnTo>
                <a:lnTo>
                  <a:pt x="312" y="999"/>
                </a:lnTo>
                <a:lnTo>
                  <a:pt x="310" y="1008"/>
                </a:lnTo>
                <a:lnTo>
                  <a:pt x="309" y="1015"/>
                </a:lnTo>
                <a:lnTo>
                  <a:pt x="308" y="1021"/>
                </a:lnTo>
                <a:lnTo>
                  <a:pt x="308" y="1021"/>
                </a:lnTo>
                <a:lnTo>
                  <a:pt x="309" y="1025"/>
                </a:lnTo>
                <a:lnTo>
                  <a:pt x="311" y="1027"/>
                </a:lnTo>
                <a:lnTo>
                  <a:pt x="314" y="1030"/>
                </a:lnTo>
                <a:lnTo>
                  <a:pt x="314" y="1030"/>
                </a:lnTo>
                <a:lnTo>
                  <a:pt x="314" y="1044"/>
                </a:lnTo>
                <a:lnTo>
                  <a:pt x="315" y="1067"/>
                </a:lnTo>
                <a:lnTo>
                  <a:pt x="315" y="1067"/>
                </a:lnTo>
                <a:lnTo>
                  <a:pt x="316" y="1074"/>
                </a:lnTo>
                <a:lnTo>
                  <a:pt x="319" y="1083"/>
                </a:lnTo>
                <a:lnTo>
                  <a:pt x="328" y="1109"/>
                </a:lnTo>
                <a:lnTo>
                  <a:pt x="337" y="1136"/>
                </a:lnTo>
                <a:lnTo>
                  <a:pt x="343" y="1154"/>
                </a:lnTo>
                <a:lnTo>
                  <a:pt x="343" y="1154"/>
                </a:lnTo>
                <a:lnTo>
                  <a:pt x="351" y="1192"/>
                </a:lnTo>
                <a:lnTo>
                  <a:pt x="355" y="1215"/>
                </a:lnTo>
                <a:lnTo>
                  <a:pt x="356" y="1230"/>
                </a:lnTo>
                <a:lnTo>
                  <a:pt x="356" y="1255"/>
                </a:lnTo>
                <a:lnTo>
                  <a:pt x="356" y="1255"/>
                </a:lnTo>
                <a:lnTo>
                  <a:pt x="356" y="1255"/>
                </a:lnTo>
                <a:lnTo>
                  <a:pt x="355" y="1255"/>
                </a:lnTo>
                <a:lnTo>
                  <a:pt x="352" y="1257"/>
                </a:lnTo>
                <a:lnTo>
                  <a:pt x="348" y="1262"/>
                </a:lnTo>
                <a:lnTo>
                  <a:pt x="348" y="1262"/>
                </a:lnTo>
                <a:lnTo>
                  <a:pt x="343" y="1271"/>
                </a:lnTo>
                <a:lnTo>
                  <a:pt x="341" y="1279"/>
                </a:lnTo>
                <a:lnTo>
                  <a:pt x="339" y="1287"/>
                </a:lnTo>
                <a:lnTo>
                  <a:pt x="337" y="1296"/>
                </a:lnTo>
                <a:lnTo>
                  <a:pt x="337" y="1296"/>
                </a:lnTo>
                <a:lnTo>
                  <a:pt x="337" y="1303"/>
                </a:lnTo>
                <a:lnTo>
                  <a:pt x="336" y="1309"/>
                </a:lnTo>
                <a:lnTo>
                  <a:pt x="339" y="1315"/>
                </a:lnTo>
                <a:lnTo>
                  <a:pt x="340" y="1316"/>
                </a:lnTo>
                <a:lnTo>
                  <a:pt x="343" y="1318"/>
                </a:lnTo>
                <a:lnTo>
                  <a:pt x="343" y="1318"/>
                </a:lnTo>
                <a:lnTo>
                  <a:pt x="348" y="1321"/>
                </a:lnTo>
                <a:lnTo>
                  <a:pt x="358" y="1322"/>
                </a:lnTo>
                <a:lnTo>
                  <a:pt x="382" y="1324"/>
                </a:lnTo>
                <a:lnTo>
                  <a:pt x="407" y="1327"/>
                </a:lnTo>
                <a:lnTo>
                  <a:pt x="416" y="1328"/>
                </a:lnTo>
                <a:lnTo>
                  <a:pt x="422" y="1329"/>
                </a:lnTo>
                <a:lnTo>
                  <a:pt x="422" y="1329"/>
                </a:lnTo>
                <a:lnTo>
                  <a:pt x="439" y="1333"/>
                </a:lnTo>
                <a:lnTo>
                  <a:pt x="467" y="1337"/>
                </a:lnTo>
                <a:lnTo>
                  <a:pt x="496" y="1341"/>
                </a:lnTo>
                <a:lnTo>
                  <a:pt x="508" y="1342"/>
                </a:lnTo>
                <a:lnTo>
                  <a:pt x="518" y="1342"/>
                </a:lnTo>
                <a:lnTo>
                  <a:pt x="518" y="1342"/>
                </a:lnTo>
                <a:lnTo>
                  <a:pt x="528" y="1340"/>
                </a:lnTo>
                <a:lnTo>
                  <a:pt x="537" y="1337"/>
                </a:lnTo>
                <a:lnTo>
                  <a:pt x="539" y="1336"/>
                </a:lnTo>
                <a:lnTo>
                  <a:pt x="540" y="1334"/>
                </a:lnTo>
                <a:lnTo>
                  <a:pt x="540" y="1330"/>
                </a:lnTo>
                <a:lnTo>
                  <a:pt x="540" y="1325"/>
                </a:lnTo>
                <a:lnTo>
                  <a:pt x="540" y="1325"/>
                </a:lnTo>
                <a:lnTo>
                  <a:pt x="539" y="1318"/>
                </a:lnTo>
                <a:lnTo>
                  <a:pt x="539" y="1316"/>
                </a:lnTo>
                <a:lnTo>
                  <a:pt x="538" y="1314"/>
                </a:lnTo>
                <a:lnTo>
                  <a:pt x="537" y="1312"/>
                </a:lnTo>
                <a:lnTo>
                  <a:pt x="533" y="1310"/>
                </a:lnTo>
                <a:lnTo>
                  <a:pt x="519" y="1303"/>
                </a:lnTo>
                <a:lnTo>
                  <a:pt x="519" y="1303"/>
                </a:lnTo>
                <a:lnTo>
                  <a:pt x="502" y="1296"/>
                </a:lnTo>
                <a:lnTo>
                  <a:pt x="489" y="1291"/>
                </a:lnTo>
                <a:lnTo>
                  <a:pt x="478" y="1285"/>
                </a:lnTo>
                <a:lnTo>
                  <a:pt x="473" y="1281"/>
                </a:lnTo>
                <a:lnTo>
                  <a:pt x="467" y="1277"/>
                </a:lnTo>
                <a:lnTo>
                  <a:pt x="467" y="1277"/>
                </a:lnTo>
                <a:lnTo>
                  <a:pt x="459" y="1266"/>
                </a:lnTo>
                <a:lnTo>
                  <a:pt x="453" y="1259"/>
                </a:lnTo>
                <a:lnTo>
                  <a:pt x="451" y="1252"/>
                </a:lnTo>
                <a:lnTo>
                  <a:pt x="447" y="1247"/>
                </a:lnTo>
                <a:lnTo>
                  <a:pt x="447" y="1247"/>
                </a:lnTo>
                <a:lnTo>
                  <a:pt x="444" y="1242"/>
                </a:lnTo>
                <a:lnTo>
                  <a:pt x="440" y="1237"/>
                </a:lnTo>
                <a:lnTo>
                  <a:pt x="438" y="1234"/>
                </a:lnTo>
                <a:lnTo>
                  <a:pt x="436" y="1232"/>
                </a:lnTo>
                <a:lnTo>
                  <a:pt x="436" y="1232"/>
                </a:lnTo>
                <a:lnTo>
                  <a:pt x="433" y="1230"/>
                </a:lnTo>
                <a:lnTo>
                  <a:pt x="428" y="1225"/>
                </a:lnTo>
                <a:lnTo>
                  <a:pt x="423" y="1219"/>
                </a:lnTo>
                <a:lnTo>
                  <a:pt x="422" y="1217"/>
                </a:lnTo>
                <a:lnTo>
                  <a:pt x="422" y="1215"/>
                </a:lnTo>
                <a:lnTo>
                  <a:pt x="422" y="1215"/>
                </a:lnTo>
                <a:lnTo>
                  <a:pt x="421" y="1160"/>
                </a:lnTo>
                <a:lnTo>
                  <a:pt x="419" y="1118"/>
                </a:lnTo>
                <a:lnTo>
                  <a:pt x="417" y="1089"/>
                </a:lnTo>
                <a:lnTo>
                  <a:pt x="417" y="1089"/>
                </a:lnTo>
                <a:lnTo>
                  <a:pt x="413" y="1055"/>
                </a:lnTo>
                <a:lnTo>
                  <a:pt x="411" y="1041"/>
                </a:lnTo>
                <a:lnTo>
                  <a:pt x="411" y="1036"/>
                </a:lnTo>
                <a:lnTo>
                  <a:pt x="411" y="1036"/>
                </a:lnTo>
                <a:lnTo>
                  <a:pt x="413" y="1034"/>
                </a:lnTo>
                <a:lnTo>
                  <a:pt x="413" y="1034"/>
                </a:lnTo>
                <a:lnTo>
                  <a:pt x="415" y="1025"/>
                </a:lnTo>
                <a:lnTo>
                  <a:pt x="415" y="1025"/>
                </a:lnTo>
                <a:lnTo>
                  <a:pt x="417" y="1014"/>
                </a:lnTo>
                <a:lnTo>
                  <a:pt x="419" y="1004"/>
                </a:lnTo>
                <a:lnTo>
                  <a:pt x="419" y="991"/>
                </a:lnTo>
                <a:lnTo>
                  <a:pt x="419" y="991"/>
                </a:lnTo>
                <a:lnTo>
                  <a:pt x="415" y="917"/>
                </a:lnTo>
                <a:lnTo>
                  <a:pt x="413" y="865"/>
                </a:lnTo>
                <a:lnTo>
                  <a:pt x="411" y="830"/>
                </a:lnTo>
                <a:lnTo>
                  <a:pt x="411" y="830"/>
                </a:lnTo>
                <a:lnTo>
                  <a:pt x="411" y="815"/>
                </a:lnTo>
                <a:lnTo>
                  <a:pt x="410" y="802"/>
                </a:lnTo>
                <a:lnTo>
                  <a:pt x="408" y="788"/>
                </a:lnTo>
                <a:lnTo>
                  <a:pt x="393" y="730"/>
                </a:lnTo>
                <a:lnTo>
                  <a:pt x="393" y="730"/>
                </a:lnTo>
                <a:lnTo>
                  <a:pt x="409" y="736"/>
                </a:lnTo>
                <a:lnTo>
                  <a:pt x="422" y="741"/>
                </a:lnTo>
                <a:lnTo>
                  <a:pt x="428" y="742"/>
                </a:lnTo>
                <a:lnTo>
                  <a:pt x="433" y="742"/>
                </a:lnTo>
                <a:lnTo>
                  <a:pt x="433" y="742"/>
                </a:lnTo>
                <a:lnTo>
                  <a:pt x="452" y="740"/>
                </a:lnTo>
                <a:lnTo>
                  <a:pt x="470" y="737"/>
                </a:lnTo>
                <a:lnTo>
                  <a:pt x="470" y="737"/>
                </a:lnTo>
                <a:lnTo>
                  <a:pt x="483" y="736"/>
                </a:lnTo>
                <a:lnTo>
                  <a:pt x="493" y="734"/>
                </a:lnTo>
                <a:lnTo>
                  <a:pt x="493" y="734"/>
                </a:lnTo>
                <a:lnTo>
                  <a:pt x="496" y="732"/>
                </a:lnTo>
                <a:lnTo>
                  <a:pt x="497" y="730"/>
                </a:lnTo>
                <a:lnTo>
                  <a:pt x="497" y="730"/>
                </a:lnTo>
                <a:lnTo>
                  <a:pt x="508" y="726"/>
                </a:lnTo>
                <a:lnTo>
                  <a:pt x="508" y="726"/>
                </a:lnTo>
                <a:lnTo>
                  <a:pt x="526" y="722"/>
                </a:lnTo>
                <a:lnTo>
                  <a:pt x="526" y="722"/>
                </a:lnTo>
                <a:lnTo>
                  <a:pt x="527" y="722"/>
                </a:lnTo>
                <a:lnTo>
                  <a:pt x="530" y="723"/>
                </a:lnTo>
                <a:lnTo>
                  <a:pt x="534" y="722"/>
                </a:lnTo>
                <a:lnTo>
                  <a:pt x="534" y="722"/>
                </a:lnTo>
                <a:lnTo>
                  <a:pt x="538" y="720"/>
                </a:lnTo>
                <a:lnTo>
                  <a:pt x="540" y="718"/>
                </a:lnTo>
                <a:lnTo>
                  <a:pt x="545" y="713"/>
                </a:lnTo>
                <a:lnTo>
                  <a:pt x="549" y="707"/>
                </a:lnTo>
                <a:lnTo>
                  <a:pt x="552" y="701"/>
                </a:lnTo>
                <a:lnTo>
                  <a:pt x="552" y="701"/>
                </a:lnTo>
                <a:lnTo>
                  <a:pt x="556" y="695"/>
                </a:lnTo>
                <a:lnTo>
                  <a:pt x="557" y="688"/>
                </a:lnTo>
                <a:lnTo>
                  <a:pt x="558" y="681"/>
                </a:lnTo>
                <a:lnTo>
                  <a:pt x="557" y="675"/>
                </a:lnTo>
                <a:lnTo>
                  <a:pt x="557" y="675"/>
                </a:lnTo>
                <a:lnTo>
                  <a:pt x="556" y="670"/>
                </a:lnTo>
                <a:lnTo>
                  <a:pt x="555" y="668"/>
                </a:lnTo>
                <a:lnTo>
                  <a:pt x="557" y="649"/>
                </a:lnTo>
                <a:lnTo>
                  <a:pt x="557" y="649"/>
                </a:lnTo>
                <a:lnTo>
                  <a:pt x="563" y="637"/>
                </a:lnTo>
                <a:lnTo>
                  <a:pt x="563" y="637"/>
                </a:lnTo>
                <a:lnTo>
                  <a:pt x="563" y="632"/>
                </a:lnTo>
                <a:lnTo>
                  <a:pt x="562" y="623"/>
                </a:lnTo>
                <a:lnTo>
                  <a:pt x="556" y="592"/>
                </a:lnTo>
                <a:lnTo>
                  <a:pt x="549" y="556"/>
                </a:lnTo>
                <a:lnTo>
                  <a:pt x="541" y="527"/>
                </a:lnTo>
                <a:lnTo>
                  <a:pt x="541" y="527"/>
                </a:lnTo>
                <a:lnTo>
                  <a:pt x="536" y="509"/>
                </a:lnTo>
                <a:lnTo>
                  <a:pt x="530" y="494"/>
                </a:lnTo>
                <a:lnTo>
                  <a:pt x="524" y="482"/>
                </a:lnTo>
                <a:lnTo>
                  <a:pt x="519" y="472"/>
                </a:lnTo>
                <a:lnTo>
                  <a:pt x="519" y="472"/>
                </a:lnTo>
                <a:lnTo>
                  <a:pt x="495" y="428"/>
                </a:lnTo>
                <a:lnTo>
                  <a:pt x="477" y="390"/>
                </a:lnTo>
                <a:lnTo>
                  <a:pt x="477" y="390"/>
                </a:lnTo>
                <a:lnTo>
                  <a:pt x="485" y="376"/>
                </a:lnTo>
                <a:lnTo>
                  <a:pt x="491" y="365"/>
                </a:lnTo>
                <a:lnTo>
                  <a:pt x="494" y="358"/>
                </a:lnTo>
                <a:lnTo>
                  <a:pt x="494" y="358"/>
                </a:lnTo>
                <a:lnTo>
                  <a:pt x="494" y="355"/>
                </a:lnTo>
                <a:lnTo>
                  <a:pt x="493" y="352"/>
                </a:lnTo>
                <a:lnTo>
                  <a:pt x="490" y="347"/>
                </a:lnTo>
                <a:lnTo>
                  <a:pt x="484" y="341"/>
                </a:lnTo>
                <a:lnTo>
                  <a:pt x="484" y="341"/>
                </a:lnTo>
                <a:lnTo>
                  <a:pt x="471" y="330"/>
                </a:lnTo>
                <a:lnTo>
                  <a:pt x="466" y="324"/>
                </a:lnTo>
                <a:lnTo>
                  <a:pt x="460" y="316"/>
                </a:lnTo>
                <a:lnTo>
                  <a:pt x="460" y="316"/>
                </a:lnTo>
                <a:lnTo>
                  <a:pt x="454" y="303"/>
                </a:lnTo>
                <a:lnTo>
                  <a:pt x="448" y="286"/>
                </a:lnTo>
                <a:lnTo>
                  <a:pt x="441" y="272"/>
                </a:lnTo>
                <a:lnTo>
                  <a:pt x="436" y="261"/>
                </a:lnTo>
                <a:lnTo>
                  <a:pt x="436" y="261"/>
                </a:lnTo>
                <a:lnTo>
                  <a:pt x="429" y="251"/>
                </a:lnTo>
                <a:lnTo>
                  <a:pt x="427" y="248"/>
                </a:lnTo>
                <a:lnTo>
                  <a:pt x="422" y="245"/>
                </a:lnTo>
                <a:lnTo>
                  <a:pt x="422" y="245"/>
                </a:lnTo>
                <a:lnTo>
                  <a:pt x="413" y="242"/>
                </a:lnTo>
                <a:lnTo>
                  <a:pt x="399" y="237"/>
                </a:lnTo>
                <a:lnTo>
                  <a:pt x="385" y="232"/>
                </a:lnTo>
                <a:lnTo>
                  <a:pt x="373" y="228"/>
                </a:lnTo>
                <a:lnTo>
                  <a:pt x="373" y="228"/>
                </a:lnTo>
                <a:lnTo>
                  <a:pt x="354" y="218"/>
                </a:lnTo>
                <a:lnTo>
                  <a:pt x="345" y="212"/>
                </a:lnTo>
                <a:lnTo>
                  <a:pt x="345" y="212"/>
                </a:lnTo>
                <a:lnTo>
                  <a:pt x="349" y="204"/>
                </a:lnTo>
                <a:lnTo>
                  <a:pt x="353" y="198"/>
                </a:lnTo>
                <a:lnTo>
                  <a:pt x="355" y="195"/>
                </a:lnTo>
                <a:lnTo>
                  <a:pt x="356" y="194"/>
                </a:lnTo>
                <a:lnTo>
                  <a:pt x="356" y="194"/>
                </a:lnTo>
                <a:lnTo>
                  <a:pt x="362" y="194"/>
                </a:lnTo>
                <a:lnTo>
                  <a:pt x="370" y="197"/>
                </a:lnTo>
                <a:lnTo>
                  <a:pt x="379" y="198"/>
                </a:lnTo>
                <a:lnTo>
                  <a:pt x="383" y="197"/>
                </a:lnTo>
                <a:lnTo>
                  <a:pt x="386" y="197"/>
                </a:lnTo>
                <a:lnTo>
                  <a:pt x="386" y="197"/>
                </a:lnTo>
                <a:lnTo>
                  <a:pt x="390" y="194"/>
                </a:lnTo>
                <a:lnTo>
                  <a:pt x="392" y="191"/>
                </a:lnTo>
                <a:lnTo>
                  <a:pt x="396" y="183"/>
                </a:lnTo>
                <a:lnTo>
                  <a:pt x="397" y="176"/>
                </a:lnTo>
                <a:lnTo>
                  <a:pt x="397" y="172"/>
                </a:lnTo>
                <a:lnTo>
                  <a:pt x="397" y="172"/>
                </a:lnTo>
                <a:lnTo>
                  <a:pt x="399" y="166"/>
                </a:lnTo>
                <a:lnTo>
                  <a:pt x="401" y="161"/>
                </a:lnTo>
                <a:lnTo>
                  <a:pt x="401" y="161"/>
                </a:lnTo>
                <a:lnTo>
                  <a:pt x="403" y="154"/>
                </a:lnTo>
                <a:lnTo>
                  <a:pt x="403" y="154"/>
                </a:lnTo>
                <a:lnTo>
                  <a:pt x="403" y="148"/>
                </a:lnTo>
                <a:lnTo>
                  <a:pt x="403" y="143"/>
                </a:lnTo>
                <a:lnTo>
                  <a:pt x="401" y="138"/>
                </a:lnTo>
                <a:lnTo>
                  <a:pt x="401" y="138"/>
                </a:lnTo>
                <a:lnTo>
                  <a:pt x="404" y="135"/>
                </a:lnTo>
                <a:lnTo>
                  <a:pt x="407" y="131"/>
                </a:lnTo>
                <a:lnTo>
                  <a:pt x="408" y="127"/>
                </a:lnTo>
                <a:lnTo>
                  <a:pt x="408" y="127"/>
                </a:lnTo>
                <a:lnTo>
                  <a:pt x="408" y="125"/>
                </a:lnTo>
                <a:lnTo>
                  <a:pt x="405" y="124"/>
                </a:lnTo>
                <a:lnTo>
                  <a:pt x="401" y="119"/>
                </a:lnTo>
                <a:lnTo>
                  <a:pt x="395" y="113"/>
                </a:lnTo>
                <a:lnTo>
                  <a:pt x="392" y="108"/>
                </a:lnTo>
                <a:lnTo>
                  <a:pt x="390" y="105"/>
                </a:lnTo>
                <a:lnTo>
                  <a:pt x="390" y="105"/>
                </a:lnTo>
                <a:lnTo>
                  <a:pt x="389" y="95"/>
                </a:lnTo>
                <a:lnTo>
                  <a:pt x="388" y="88"/>
                </a:lnTo>
                <a:lnTo>
                  <a:pt x="389" y="82"/>
                </a:lnTo>
                <a:lnTo>
                  <a:pt x="389" y="72"/>
                </a:lnTo>
                <a:lnTo>
                  <a:pt x="389" y="72"/>
                </a:lnTo>
                <a:lnTo>
                  <a:pt x="398" y="65"/>
                </a:lnTo>
                <a:lnTo>
                  <a:pt x="415" y="50"/>
                </a:lnTo>
                <a:lnTo>
                  <a:pt x="415" y="50"/>
                </a:lnTo>
                <a:lnTo>
                  <a:pt x="422" y="41"/>
                </a:lnTo>
                <a:lnTo>
                  <a:pt x="427" y="33"/>
                </a:lnTo>
                <a:lnTo>
                  <a:pt x="429" y="26"/>
                </a:lnTo>
                <a:lnTo>
                  <a:pt x="429" y="24"/>
                </a:lnTo>
                <a:lnTo>
                  <a:pt x="429" y="21"/>
                </a:lnTo>
                <a:lnTo>
                  <a:pt x="429" y="21"/>
                </a:lnTo>
                <a:lnTo>
                  <a:pt x="426" y="21"/>
                </a:lnTo>
                <a:lnTo>
                  <a:pt x="419" y="22"/>
                </a:lnTo>
                <a:lnTo>
                  <a:pt x="399" y="26"/>
                </a:lnTo>
                <a:lnTo>
                  <a:pt x="373" y="32"/>
                </a:lnTo>
                <a:lnTo>
                  <a:pt x="373" y="32"/>
                </a:lnTo>
                <a:lnTo>
                  <a:pt x="358" y="20"/>
                </a:lnTo>
                <a:lnTo>
                  <a:pt x="345" y="10"/>
                </a:lnTo>
                <a:lnTo>
                  <a:pt x="337" y="7"/>
                </a:lnTo>
                <a:lnTo>
                  <a:pt x="333" y="4"/>
                </a:lnTo>
                <a:lnTo>
                  <a:pt x="333" y="4"/>
                </a:lnTo>
                <a:lnTo>
                  <a:pt x="322" y="1"/>
                </a:lnTo>
                <a:lnTo>
                  <a:pt x="312" y="0"/>
                </a:lnTo>
                <a:lnTo>
                  <a:pt x="302" y="0"/>
                </a:lnTo>
                <a:lnTo>
                  <a:pt x="290" y="2"/>
                </a:lnTo>
                <a:lnTo>
                  <a:pt x="290" y="2"/>
                </a:lnTo>
                <a:lnTo>
                  <a:pt x="280" y="7"/>
                </a:lnTo>
                <a:lnTo>
                  <a:pt x="271" y="13"/>
                </a:lnTo>
                <a:lnTo>
                  <a:pt x="255" y="25"/>
                </a:lnTo>
                <a:lnTo>
                  <a:pt x="255" y="25"/>
                </a:lnTo>
                <a:lnTo>
                  <a:pt x="250" y="29"/>
                </a:lnTo>
                <a:lnTo>
                  <a:pt x="247" y="35"/>
                </a:lnTo>
                <a:lnTo>
                  <a:pt x="237" y="52"/>
                </a:lnTo>
                <a:lnTo>
                  <a:pt x="232" y="62"/>
                </a:lnTo>
                <a:lnTo>
                  <a:pt x="230" y="71"/>
                </a:lnTo>
                <a:lnTo>
                  <a:pt x="228" y="80"/>
                </a:lnTo>
                <a:lnTo>
                  <a:pt x="226" y="87"/>
                </a:lnTo>
                <a:lnTo>
                  <a:pt x="226" y="87"/>
                </a:lnTo>
                <a:lnTo>
                  <a:pt x="228" y="94"/>
                </a:lnTo>
                <a:lnTo>
                  <a:pt x="230" y="101"/>
                </a:lnTo>
                <a:lnTo>
                  <a:pt x="235" y="114"/>
                </a:lnTo>
                <a:lnTo>
                  <a:pt x="241" y="125"/>
                </a:lnTo>
                <a:lnTo>
                  <a:pt x="243" y="130"/>
                </a:lnTo>
                <a:lnTo>
                  <a:pt x="244" y="139"/>
                </a:lnTo>
                <a:lnTo>
                  <a:pt x="243" y="143"/>
                </a:lnTo>
                <a:lnTo>
                  <a:pt x="243" y="143"/>
                </a:lnTo>
                <a:lnTo>
                  <a:pt x="241" y="148"/>
                </a:lnTo>
                <a:lnTo>
                  <a:pt x="241" y="151"/>
                </a:lnTo>
                <a:lnTo>
                  <a:pt x="241" y="154"/>
                </a:lnTo>
                <a:lnTo>
                  <a:pt x="241" y="154"/>
                </a:lnTo>
                <a:lnTo>
                  <a:pt x="242" y="154"/>
                </a:lnTo>
                <a:lnTo>
                  <a:pt x="244" y="154"/>
                </a:lnTo>
                <a:lnTo>
                  <a:pt x="245" y="155"/>
                </a:lnTo>
                <a:lnTo>
                  <a:pt x="247" y="156"/>
                </a:lnTo>
                <a:lnTo>
                  <a:pt x="247" y="156"/>
                </a:lnTo>
                <a:lnTo>
                  <a:pt x="247" y="158"/>
                </a:lnTo>
                <a:lnTo>
                  <a:pt x="248" y="161"/>
                </a:lnTo>
                <a:lnTo>
                  <a:pt x="248" y="161"/>
                </a:lnTo>
                <a:lnTo>
                  <a:pt x="249" y="162"/>
                </a:lnTo>
                <a:lnTo>
                  <a:pt x="250" y="162"/>
                </a:lnTo>
                <a:lnTo>
                  <a:pt x="251" y="162"/>
                </a:lnTo>
                <a:lnTo>
                  <a:pt x="251" y="164"/>
                </a:lnTo>
                <a:lnTo>
                  <a:pt x="251" y="164"/>
                </a:lnTo>
                <a:lnTo>
                  <a:pt x="253" y="170"/>
                </a:lnTo>
                <a:lnTo>
                  <a:pt x="253" y="173"/>
                </a:lnTo>
                <a:lnTo>
                  <a:pt x="253" y="176"/>
                </a:lnTo>
                <a:lnTo>
                  <a:pt x="253" y="176"/>
                </a:lnTo>
                <a:lnTo>
                  <a:pt x="254" y="176"/>
                </a:lnTo>
                <a:lnTo>
                  <a:pt x="254" y="176"/>
                </a:lnTo>
                <a:lnTo>
                  <a:pt x="251" y="182"/>
                </a:lnTo>
                <a:lnTo>
                  <a:pt x="251" y="182"/>
                </a:lnTo>
                <a:lnTo>
                  <a:pt x="247" y="194"/>
                </a:lnTo>
                <a:lnTo>
                  <a:pt x="247" y="194"/>
                </a:lnTo>
                <a:lnTo>
                  <a:pt x="189" y="220"/>
                </a:lnTo>
                <a:lnTo>
                  <a:pt x="189" y="220"/>
                </a:lnTo>
                <a:lnTo>
                  <a:pt x="179" y="226"/>
                </a:lnTo>
                <a:lnTo>
                  <a:pt x="169" y="231"/>
                </a:lnTo>
                <a:lnTo>
                  <a:pt x="157" y="241"/>
                </a:lnTo>
                <a:lnTo>
                  <a:pt x="149" y="249"/>
                </a:lnTo>
                <a:lnTo>
                  <a:pt x="144" y="254"/>
                </a:lnTo>
                <a:lnTo>
                  <a:pt x="144" y="254"/>
                </a:lnTo>
                <a:lnTo>
                  <a:pt x="137" y="259"/>
                </a:lnTo>
                <a:lnTo>
                  <a:pt x="126" y="265"/>
                </a:lnTo>
                <a:lnTo>
                  <a:pt x="119" y="269"/>
                </a:lnTo>
                <a:lnTo>
                  <a:pt x="113" y="274"/>
                </a:lnTo>
                <a:lnTo>
                  <a:pt x="106" y="281"/>
                </a:lnTo>
                <a:lnTo>
                  <a:pt x="100" y="290"/>
                </a:lnTo>
                <a:lnTo>
                  <a:pt x="100" y="290"/>
                </a:lnTo>
                <a:lnTo>
                  <a:pt x="90" y="306"/>
                </a:lnTo>
                <a:lnTo>
                  <a:pt x="84" y="318"/>
                </a:lnTo>
                <a:lnTo>
                  <a:pt x="76" y="335"/>
                </a:lnTo>
                <a:lnTo>
                  <a:pt x="76" y="335"/>
                </a:lnTo>
                <a:lnTo>
                  <a:pt x="70" y="342"/>
                </a:lnTo>
                <a:lnTo>
                  <a:pt x="63" y="352"/>
                </a:lnTo>
                <a:lnTo>
                  <a:pt x="52" y="361"/>
                </a:lnTo>
                <a:lnTo>
                  <a:pt x="52" y="367"/>
                </a:lnTo>
                <a:lnTo>
                  <a:pt x="52" y="367"/>
                </a:lnTo>
                <a:lnTo>
                  <a:pt x="29" y="393"/>
                </a:lnTo>
                <a:lnTo>
                  <a:pt x="13" y="413"/>
                </a:lnTo>
                <a:lnTo>
                  <a:pt x="7" y="421"/>
                </a:lnTo>
                <a:lnTo>
                  <a:pt x="3" y="427"/>
                </a:lnTo>
                <a:lnTo>
                  <a:pt x="3" y="427"/>
                </a:lnTo>
                <a:lnTo>
                  <a:pt x="1" y="435"/>
                </a:lnTo>
                <a:lnTo>
                  <a:pt x="0" y="445"/>
                </a:lnTo>
                <a:lnTo>
                  <a:pt x="1" y="454"/>
                </a:lnTo>
                <a:lnTo>
                  <a:pt x="6" y="466"/>
                </a:lnTo>
                <a:lnTo>
                  <a:pt x="6" y="466"/>
                </a:lnTo>
                <a:lnTo>
                  <a:pt x="33" y="520"/>
                </a:lnTo>
                <a:lnTo>
                  <a:pt x="59" y="568"/>
                </a:lnTo>
                <a:lnTo>
                  <a:pt x="59" y="568"/>
                </a:lnTo>
                <a:close/>
                <a:moveTo>
                  <a:pt x="119" y="415"/>
                </a:moveTo>
                <a:lnTo>
                  <a:pt x="119" y="415"/>
                </a:lnTo>
                <a:lnTo>
                  <a:pt x="117" y="440"/>
                </a:lnTo>
                <a:lnTo>
                  <a:pt x="114" y="479"/>
                </a:lnTo>
                <a:lnTo>
                  <a:pt x="114" y="479"/>
                </a:lnTo>
                <a:lnTo>
                  <a:pt x="111" y="557"/>
                </a:lnTo>
                <a:lnTo>
                  <a:pt x="111" y="557"/>
                </a:lnTo>
                <a:lnTo>
                  <a:pt x="101" y="539"/>
                </a:lnTo>
                <a:lnTo>
                  <a:pt x="95" y="522"/>
                </a:lnTo>
                <a:lnTo>
                  <a:pt x="92" y="514"/>
                </a:lnTo>
                <a:lnTo>
                  <a:pt x="89" y="507"/>
                </a:lnTo>
                <a:lnTo>
                  <a:pt x="89" y="507"/>
                </a:lnTo>
                <a:lnTo>
                  <a:pt x="86" y="489"/>
                </a:lnTo>
                <a:lnTo>
                  <a:pt x="80" y="470"/>
                </a:lnTo>
                <a:lnTo>
                  <a:pt x="74" y="448"/>
                </a:lnTo>
                <a:lnTo>
                  <a:pt x="74" y="448"/>
                </a:lnTo>
                <a:lnTo>
                  <a:pt x="87" y="436"/>
                </a:lnTo>
                <a:lnTo>
                  <a:pt x="106" y="422"/>
                </a:lnTo>
                <a:lnTo>
                  <a:pt x="106" y="422"/>
                </a:lnTo>
                <a:lnTo>
                  <a:pt x="115" y="416"/>
                </a:lnTo>
                <a:lnTo>
                  <a:pt x="119" y="415"/>
                </a:lnTo>
                <a:lnTo>
                  <a:pt x="119" y="415"/>
                </a:lnTo>
                <a:close/>
                <a:moveTo>
                  <a:pt x="415" y="409"/>
                </a:moveTo>
                <a:lnTo>
                  <a:pt x="414" y="423"/>
                </a:lnTo>
                <a:lnTo>
                  <a:pt x="419" y="423"/>
                </a:lnTo>
                <a:lnTo>
                  <a:pt x="419" y="423"/>
                </a:lnTo>
                <a:lnTo>
                  <a:pt x="423" y="430"/>
                </a:lnTo>
                <a:lnTo>
                  <a:pt x="427" y="436"/>
                </a:lnTo>
                <a:lnTo>
                  <a:pt x="429" y="442"/>
                </a:lnTo>
                <a:lnTo>
                  <a:pt x="429" y="442"/>
                </a:lnTo>
                <a:lnTo>
                  <a:pt x="434" y="452"/>
                </a:lnTo>
                <a:lnTo>
                  <a:pt x="441" y="464"/>
                </a:lnTo>
                <a:lnTo>
                  <a:pt x="450" y="477"/>
                </a:lnTo>
                <a:lnTo>
                  <a:pt x="453" y="487"/>
                </a:lnTo>
                <a:lnTo>
                  <a:pt x="453" y="487"/>
                </a:lnTo>
                <a:lnTo>
                  <a:pt x="463" y="512"/>
                </a:lnTo>
                <a:lnTo>
                  <a:pt x="470" y="530"/>
                </a:lnTo>
                <a:lnTo>
                  <a:pt x="478" y="546"/>
                </a:lnTo>
                <a:lnTo>
                  <a:pt x="478" y="546"/>
                </a:lnTo>
                <a:lnTo>
                  <a:pt x="502" y="593"/>
                </a:lnTo>
                <a:lnTo>
                  <a:pt x="519" y="626"/>
                </a:lnTo>
                <a:lnTo>
                  <a:pt x="519" y="626"/>
                </a:lnTo>
                <a:lnTo>
                  <a:pt x="521" y="632"/>
                </a:lnTo>
                <a:lnTo>
                  <a:pt x="521" y="635"/>
                </a:lnTo>
                <a:lnTo>
                  <a:pt x="521" y="635"/>
                </a:lnTo>
                <a:lnTo>
                  <a:pt x="518" y="636"/>
                </a:lnTo>
                <a:lnTo>
                  <a:pt x="508" y="636"/>
                </a:lnTo>
                <a:lnTo>
                  <a:pt x="478" y="632"/>
                </a:lnTo>
                <a:lnTo>
                  <a:pt x="445" y="629"/>
                </a:lnTo>
                <a:lnTo>
                  <a:pt x="430" y="626"/>
                </a:lnTo>
                <a:lnTo>
                  <a:pt x="419" y="623"/>
                </a:lnTo>
                <a:lnTo>
                  <a:pt x="419" y="623"/>
                </a:lnTo>
                <a:lnTo>
                  <a:pt x="402" y="618"/>
                </a:lnTo>
                <a:lnTo>
                  <a:pt x="389" y="615"/>
                </a:lnTo>
                <a:lnTo>
                  <a:pt x="377" y="615"/>
                </a:lnTo>
                <a:lnTo>
                  <a:pt x="377" y="590"/>
                </a:lnTo>
                <a:lnTo>
                  <a:pt x="377" y="590"/>
                </a:lnTo>
                <a:lnTo>
                  <a:pt x="378" y="588"/>
                </a:lnTo>
                <a:lnTo>
                  <a:pt x="380" y="584"/>
                </a:lnTo>
                <a:lnTo>
                  <a:pt x="385" y="578"/>
                </a:lnTo>
                <a:lnTo>
                  <a:pt x="385" y="578"/>
                </a:lnTo>
                <a:lnTo>
                  <a:pt x="386" y="575"/>
                </a:lnTo>
                <a:lnTo>
                  <a:pt x="386" y="570"/>
                </a:lnTo>
                <a:lnTo>
                  <a:pt x="385" y="561"/>
                </a:lnTo>
                <a:lnTo>
                  <a:pt x="385" y="561"/>
                </a:lnTo>
                <a:lnTo>
                  <a:pt x="384" y="540"/>
                </a:lnTo>
                <a:lnTo>
                  <a:pt x="384" y="540"/>
                </a:lnTo>
                <a:lnTo>
                  <a:pt x="383" y="531"/>
                </a:lnTo>
                <a:lnTo>
                  <a:pt x="384" y="525"/>
                </a:lnTo>
                <a:lnTo>
                  <a:pt x="386" y="515"/>
                </a:lnTo>
                <a:lnTo>
                  <a:pt x="386" y="515"/>
                </a:lnTo>
                <a:lnTo>
                  <a:pt x="388" y="508"/>
                </a:lnTo>
                <a:lnTo>
                  <a:pt x="388" y="501"/>
                </a:lnTo>
                <a:lnTo>
                  <a:pt x="385" y="482"/>
                </a:lnTo>
                <a:lnTo>
                  <a:pt x="385" y="482"/>
                </a:lnTo>
                <a:lnTo>
                  <a:pt x="385" y="471"/>
                </a:lnTo>
                <a:lnTo>
                  <a:pt x="386" y="461"/>
                </a:lnTo>
                <a:lnTo>
                  <a:pt x="390" y="442"/>
                </a:lnTo>
                <a:lnTo>
                  <a:pt x="390" y="442"/>
                </a:lnTo>
                <a:lnTo>
                  <a:pt x="393" y="435"/>
                </a:lnTo>
                <a:lnTo>
                  <a:pt x="397" y="430"/>
                </a:lnTo>
                <a:lnTo>
                  <a:pt x="404" y="422"/>
                </a:lnTo>
                <a:lnTo>
                  <a:pt x="404" y="422"/>
                </a:lnTo>
                <a:lnTo>
                  <a:pt x="411" y="413"/>
                </a:lnTo>
                <a:lnTo>
                  <a:pt x="415" y="409"/>
                </a:lnTo>
                <a:lnTo>
                  <a:pt x="415" y="4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1">
            <a:extLst>
              <a:ext uri="{FF2B5EF4-FFF2-40B4-BE49-F238E27FC236}">
                <a16:creationId xmlns:a16="http://schemas.microsoft.com/office/drawing/2014/main" id="{1D613B2E-5F03-49F7-8634-4A943AACF153}"/>
              </a:ext>
            </a:extLst>
          </p:cNvPr>
          <p:cNvSpPr>
            <a:spLocks/>
          </p:cNvSpPr>
          <p:nvPr/>
        </p:nvSpPr>
        <p:spPr bwMode="auto">
          <a:xfrm>
            <a:off x="767535" y="4634059"/>
            <a:ext cx="676657" cy="1670193"/>
          </a:xfrm>
          <a:custGeom>
            <a:avLst/>
            <a:gdLst>
              <a:gd name="T0" fmla="*/ 467 w 694"/>
              <a:gd name="T1" fmla="*/ 387 h 1713"/>
              <a:gd name="T2" fmla="*/ 442 w 694"/>
              <a:gd name="T3" fmla="*/ 459 h 1713"/>
              <a:gd name="T4" fmla="*/ 442 w 694"/>
              <a:gd name="T5" fmla="*/ 530 h 1713"/>
              <a:gd name="T6" fmla="*/ 426 w 694"/>
              <a:gd name="T7" fmla="*/ 468 h 1713"/>
              <a:gd name="T8" fmla="*/ 349 w 694"/>
              <a:gd name="T9" fmla="*/ 448 h 1713"/>
              <a:gd name="T10" fmla="*/ 293 w 694"/>
              <a:gd name="T11" fmla="*/ 508 h 1713"/>
              <a:gd name="T12" fmla="*/ 287 w 694"/>
              <a:gd name="T13" fmla="*/ 581 h 1713"/>
              <a:gd name="T14" fmla="*/ 325 w 694"/>
              <a:gd name="T15" fmla="*/ 660 h 1713"/>
              <a:gd name="T16" fmla="*/ 395 w 694"/>
              <a:gd name="T17" fmla="*/ 688 h 1713"/>
              <a:gd name="T18" fmla="*/ 422 w 694"/>
              <a:gd name="T19" fmla="*/ 736 h 1713"/>
              <a:gd name="T20" fmla="*/ 150 w 694"/>
              <a:gd name="T21" fmla="*/ 670 h 1713"/>
              <a:gd name="T22" fmla="*/ 77 w 694"/>
              <a:gd name="T23" fmla="*/ 714 h 1713"/>
              <a:gd name="T24" fmla="*/ 71 w 694"/>
              <a:gd name="T25" fmla="*/ 794 h 1713"/>
              <a:gd name="T26" fmla="*/ 104 w 694"/>
              <a:gd name="T27" fmla="*/ 946 h 1713"/>
              <a:gd name="T28" fmla="*/ 140 w 694"/>
              <a:gd name="T29" fmla="*/ 1104 h 1713"/>
              <a:gd name="T30" fmla="*/ 35 w 694"/>
              <a:gd name="T31" fmla="*/ 1154 h 1713"/>
              <a:gd name="T32" fmla="*/ 0 w 694"/>
              <a:gd name="T33" fmla="*/ 1181 h 1713"/>
              <a:gd name="T34" fmla="*/ 45 w 694"/>
              <a:gd name="T35" fmla="*/ 1216 h 1713"/>
              <a:gd name="T36" fmla="*/ 96 w 694"/>
              <a:gd name="T37" fmla="*/ 1225 h 1713"/>
              <a:gd name="T38" fmla="*/ 156 w 694"/>
              <a:gd name="T39" fmla="*/ 1227 h 1713"/>
              <a:gd name="T40" fmla="*/ 201 w 694"/>
              <a:gd name="T41" fmla="*/ 1229 h 1713"/>
              <a:gd name="T42" fmla="*/ 228 w 694"/>
              <a:gd name="T43" fmla="*/ 1221 h 1713"/>
              <a:gd name="T44" fmla="*/ 248 w 694"/>
              <a:gd name="T45" fmla="*/ 1177 h 1713"/>
              <a:gd name="T46" fmla="*/ 229 w 694"/>
              <a:gd name="T47" fmla="*/ 1102 h 1713"/>
              <a:gd name="T48" fmla="*/ 207 w 694"/>
              <a:gd name="T49" fmla="*/ 885 h 1713"/>
              <a:gd name="T50" fmla="*/ 298 w 694"/>
              <a:gd name="T51" fmla="*/ 884 h 1713"/>
              <a:gd name="T52" fmla="*/ 436 w 694"/>
              <a:gd name="T53" fmla="*/ 1052 h 1713"/>
              <a:gd name="T54" fmla="*/ 467 w 694"/>
              <a:gd name="T55" fmla="*/ 1223 h 1713"/>
              <a:gd name="T56" fmla="*/ 487 w 694"/>
              <a:gd name="T57" fmla="*/ 1275 h 1713"/>
              <a:gd name="T58" fmla="*/ 514 w 694"/>
              <a:gd name="T59" fmla="*/ 1433 h 1713"/>
              <a:gd name="T60" fmla="*/ 526 w 694"/>
              <a:gd name="T61" fmla="*/ 1598 h 1713"/>
              <a:gd name="T62" fmla="*/ 498 w 694"/>
              <a:gd name="T63" fmla="*/ 1614 h 1713"/>
              <a:gd name="T64" fmla="*/ 394 w 694"/>
              <a:gd name="T65" fmla="*/ 1675 h 1713"/>
              <a:gd name="T66" fmla="*/ 390 w 694"/>
              <a:gd name="T67" fmla="*/ 1710 h 1713"/>
              <a:gd name="T68" fmla="*/ 563 w 694"/>
              <a:gd name="T69" fmla="*/ 1702 h 1713"/>
              <a:gd name="T70" fmla="*/ 633 w 694"/>
              <a:gd name="T71" fmla="*/ 1658 h 1713"/>
              <a:gd name="T72" fmla="*/ 611 w 694"/>
              <a:gd name="T73" fmla="*/ 1580 h 1713"/>
              <a:gd name="T74" fmla="*/ 615 w 694"/>
              <a:gd name="T75" fmla="*/ 1365 h 1713"/>
              <a:gd name="T76" fmla="*/ 602 w 694"/>
              <a:gd name="T77" fmla="*/ 1220 h 1713"/>
              <a:gd name="T78" fmla="*/ 607 w 694"/>
              <a:gd name="T79" fmla="*/ 1081 h 1713"/>
              <a:gd name="T80" fmla="*/ 644 w 694"/>
              <a:gd name="T81" fmla="*/ 911 h 1713"/>
              <a:gd name="T82" fmla="*/ 660 w 694"/>
              <a:gd name="T83" fmla="*/ 796 h 1713"/>
              <a:gd name="T84" fmla="*/ 665 w 694"/>
              <a:gd name="T85" fmla="*/ 741 h 1713"/>
              <a:gd name="T86" fmla="*/ 685 w 694"/>
              <a:gd name="T87" fmla="*/ 651 h 1713"/>
              <a:gd name="T88" fmla="*/ 689 w 694"/>
              <a:gd name="T89" fmla="*/ 542 h 1713"/>
              <a:gd name="T90" fmla="*/ 643 w 694"/>
              <a:gd name="T91" fmla="*/ 314 h 1713"/>
              <a:gd name="T92" fmla="*/ 602 w 694"/>
              <a:gd name="T93" fmla="*/ 256 h 1713"/>
              <a:gd name="T94" fmla="*/ 628 w 694"/>
              <a:gd name="T95" fmla="*/ 157 h 1713"/>
              <a:gd name="T96" fmla="*/ 642 w 694"/>
              <a:gd name="T97" fmla="*/ 106 h 1713"/>
              <a:gd name="T98" fmla="*/ 621 w 694"/>
              <a:gd name="T99" fmla="*/ 36 h 1713"/>
              <a:gd name="T100" fmla="*/ 572 w 694"/>
              <a:gd name="T101" fmla="*/ 1 h 1713"/>
              <a:gd name="T102" fmla="*/ 496 w 694"/>
              <a:gd name="T103" fmla="*/ 10 h 1713"/>
              <a:gd name="T104" fmla="*/ 445 w 694"/>
              <a:gd name="T105" fmla="*/ 72 h 1713"/>
              <a:gd name="T106" fmla="*/ 391 w 694"/>
              <a:gd name="T107" fmla="*/ 81 h 1713"/>
              <a:gd name="T108" fmla="*/ 446 w 694"/>
              <a:gd name="T109" fmla="*/ 124 h 1713"/>
              <a:gd name="T110" fmla="*/ 433 w 694"/>
              <a:gd name="T111" fmla="*/ 162 h 1713"/>
              <a:gd name="T112" fmla="*/ 442 w 694"/>
              <a:gd name="T113" fmla="*/ 193 h 1713"/>
              <a:gd name="T114" fmla="*/ 444 w 694"/>
              <a:gd name="T115" fmla="*/ 214 h 1713"/>
              <a:gd name="T116" fmla="*/ 459 w 694"/>
              <a:gd name="T117" fmla="*/ 241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4" h="1713">
                <a:moveTo>
                  <a:pt x="502" y="309"/>
                </a:moveTo>
                <a:lnTo>
                  <a:pt x="502" y="309"/>
                </a:lnTo>
                <a:lnTo>
                  <a:pt x="499" y="316"/>
                </a:lnTo>
                <a:lnTo>
                  <a:pt x="495" y="324"/>
                </a:lnTo>
                <a:lnTo>
                  <a:pt x="491" y="334"/>
                </a:lnTo>
                <a:lnTo>
                  <a:pt x="491" y="334"/>
                </a:lnTo>
                <a:lnTo>
                  <a:pt x="477" y="364"/>
                </a:lnTo>
                <a:lnTo>
                  <a:pt x="467" y="387"/>
                </a:lnTo>
                <a:lnTo>
                  <a:pt x="467" y="387"/>
                </a:lnTo>
                <a:lnTo>
                  <a:pt x="466" y="401"/>
                </a:lnTo>
                <a:lnTo>
                  <a:pt x="464" y="410"/>
                </a:lnTo>
                <a:lnTo>
                  <a:pt x="464" y="410"/>
                </a:lnTo>
                <a:lnTo>
                  <a:pt x="457" y="423"/>
                </a:lnTo>
                <a:lnTo>
                  <a:pt x="450" y="432"/>
                </a:lnTo>
                <a:lnTo>
                  <a:pt x="445" y="441"/>
                </a:lnTo>
                <a:lnTo>
                  <a:pt x="445" y="441"/>
                </a:lnTo>
                <a:lnTo>
                  <a:pt x="444" y="450"/>
                </a:lnTo>
                <a:lnTo>
                  <a:pt x="442" y="459"/>
                </a:lnTo>
                <a:lnTo>
                  <a:pt x="442" y="472"/>
                </a:lnTo>
                <a:lnTo>
                  <a:pt x="442" y="472"/>
                </a:lnTo>
                <a:lnTo>
                  <a:pt x="445" y="480"/>
                </a:lnTo>
                <a:lnTo>
                  <a:pt x="449" y="490"/>
                </a:lnTo>
                <a:lnTo>
                  <a:pt x="454" y="500"/>
                </a:lnTo>
                <a:lnTo>
                  <a:pt x="455" y="507"/>
                </a:lnTo>
                <a:lnTo>
                  <a:pt x="455" y="507"/>
                </a:lnTo>
                <a:lnTo>
                  <a:pt x="451" y="530"/>
                </a:lnTo>
                <a:lnTo>
                  <a:pt x="442" y="530"/>
                </a:lnTo>
                <a:lnTo>
                  <a:pt x="442" y="530"/>
                </a:lnTo>
                <a:lnTo>
                  <a:pt x="442" y="524"/>
                </a:lnTo>
                <a:lnTo>
                  <a:pt x="441" y="509"/>
                </a:lnTo>
                <a:lnTo>
                  <a:pt x="439" y="493"/>
                </a:lnTo>
                <a:lnTo>
                  <a:pt x="437" y="485"/>
                </a:lnTo>
                <a:lnTo>
                  <a:pt x="433" y="479"/>
                </a:lnTo>
                <a:lnTo>
                  <a:pt x="433" y="479"/>
                </a:lnTo>
                <a:lnTo>
                  <a:pt x="430" y="473"/>
                </a:lnTo>
                <a:lnTo>
                  <a:pt x="426" y="468"/>
                </a:lnTo>
                <a:lnTo>
                  <a:pt x="415" y="462"/>
                </a:lnTo>
                <a:lnTo>
                  <a:pt x="405" y="457"/>
                </a:lnTo>
                <a:lnTo>
                  <a:pt x="396" y="453"/>
                </a:lnTo>
                <a:lnTo>
                  <a:pt x="396" y="453"/>
                </a:lnTo>
                <a:lnTo>
                  <a:pt x="382" y="450"/>
                </a:lnTo>
                <a:lnTo>
                  <a:pt x="373" y="449"/>
                </a:lnTo>
                <a:lnTo>
                  <a:pt x="358" y="448"/>
                </a:lnTo>
                <a:lnTo>
                  <a:pt x="358" y="448"/>
                </a:lnTo>
                <a:lnTo>
                  <a:pt x="349" y="448"/>
                </a:lnTo>
                <a:lnTo>
                  <a:pt x="340" y="448"/>
                </a:lnTo>
                <a:lnTo>
                  <a:pt x="324" y="452"/>
                </a:lnTo>
                <a:lnTo>
                  <a:pt x="313" y="457"/>
                </a:lnTo>
                <a:lnTo>
                  <a:pt x="307" y="459"/>
                </a:lnTo>
                <a:lnTo>
                  <a:pt x="305" y="462"/>
                </a:lnTo>
                <a:lnTo>
                  <a:pt x="305" y="462"/>
                </a:lnTo>
                <a:lnTo>
                  <a:pt x="304" y="468"/>
                </a:lnTo>
                <a:lnTo>
                  <a:pt x="300" y="479"/>
                </a:lnTo>
                <a:lnTo>
                  <a:pt x="293" y="508"/>
                </a:lnTo>
                <a:lnTo>
                  <a:pt x="287" y="538"/>
                </a:lnTo>
                <a:lnTo>
                  <a:pt x="283" y="553"/>
                </a:lnTo>
                <a:lnTo>
                  <a:pt x="283" y="553"/>
                </a:lnTo>
                <a:lnTo>
                  <a:pt x="282" y="561"/>
                </a:lnTo>
                <a:lnTo>
                  <a:pt x="282" y="569"/>
                </a:lnTo>
                <a:lnTo>
                  <a:pt x="282" y="569"/>
                </a:lnTo>
                <a:lnTo>
                  <a:pt x="283" y="574"/>
                </a:lnTo>
                <a:lnTo>
                  <a:pt x="286" y="578"/>
                </a:lnTo>
                <a:lnTo>
                  <a:pt x="287" y="581"/>
                </a:lnTo>
                <a:lnTo>
                  <a:pt x="288" y="588"/>
                </a:lnTo>
                <a:lnTo>
                  <a:pt x="288" y="588"/>
                </a:lnTo>
                <a:lnTo>
                  <a:pt x="288" y="593"/>
                </a:lnTo>
                <a:lnTo>
                  <a:pt x="289" y="598"/>
                </a:lnTo>
                <a:lnTo>
                  <a:pt x="302" y="620"/>
                </a:lnTo>
                <a:lnTo>
                  <a:pt x="302" y="620"/>
                </a:lnTo>
                <a:lnTo>
                  <a:pt x="313" y="638"/>
                </a:lnTo>
                <a:lnTo>
                  <a:pt x="320" y="654"/>
                </a:lnTo>
                <a:lnTo>
                  <a:pt x="325" y="660"/>
                </a:lnTo>
                <a:lnTo>
                  <a:pt x="329" y="666"/>
                </a:lnTo>
                <a:lnTo>
                  <a:pt x="334" y="670"/>
                </a:lnTo>
                <a:lnTo>
                  <a:pt x="341" y="674"/>
                </a:lnTo>
                <a:lnTo>
                  <a:pt x="341" y="674"/>
                </a:lnTo>
                <a:lnTo>
                  <a:pt x="355" y="681"/>
                </a:lnTo>
                <a:lnTo>
                  <a:pt x="370" y="684"/>
                </a:lnTo>
                <a:lnTo>
                  <a:pt x="386" y="687"/>
                </a:lnTo>
                <a:lnTo>
                  <a:pt x="395" y="688"/>
                </a:lnTo>
                <a:lnTo>
                  <a:pt x="395" y="688"/>
                </a:lnTo>
                <a:lnTo>
                  <a:pt x="401" y="686"/>
                </a:lnTo>
                <a:lnTo>
                  <a:pt x="408" y="682"/>
                </a:lnTo>
                <a:lnTo>
                  <a:pt x="417" y="675"/>
                </a:lnTo>
                <a:lnTo>
                  <a:pt x="426" y="695"/>
                </a:lnTo>
                <a:lnTo>
                  <a:pt x="426" y="695"/>
                </a:lnTo>
                <a:lnTo>
                  <a:pt x="424" y="709"/>
                </a:lnTo>
                <a:lnTo>
                  <a:pt x="423" y="726"/>
                </a:lnTo>
                <a:lnTo>
                  <a:pt x="423" y="726"/>
                </a:lnTo>
                <a:lnTo>
                  <a:pt x="422" y="736"/>
                </a:lnTo>
                <a:lnTo>
                  <a:pt x="422" y="736"/>
                </a:lnTo>
                <a:lnTo>
                  <a:pt x="345" y="710"/>
                </a:lnTo>
                <a:lnTo>
                  <a:pt x="280" y="691"/>
                </a:lnTo>
                <a:lnTo>
                  <a:pt x="252" y="683"/>
                </a:lnTo>
                <a:lnTo>
                  <a:pt x="230" y="679"/>
                </a:lnTo>
                <a:lnTo>
                  <a:pt x="230" y="679"/>
                </a:lnTo>
                <a:lnTo>
                  <a:pt x="197" y="674"/>
                </a:lnTo>
                <a:lnTo>
                  <a:pt x="165" y="670"/>
                </a:lnTo>
                <a:lnTo>
                  <a:pt x="150" y="670"/>
                </a:lnTo>
                <a:lnTo>
                  <a:pt x="138" y="672"/>
                </a:lnTo>
                <a:lnTo>
                  <a:pt x="125" y="673"/>
                </a:lnTo>
                <a:lnTo>
                  <a:pt x="114" y="675"/>
                </a:lnTo>
                <a:lnTo>
                  <a:pt x="114" y="675"/>
                </a:lnTo>
                <a:lnTo>
                  <a:pt x="104" y="681"/>
                </a:lnTo>
                <a:lnTo>
                  <a:pt x="95" y="688"/>
                </a:lnTo>
                <a:lnTo>
                  <a:pt x="89" y="696"/>
                </a:lnTo>
                <a:lnTo>
                  <a:pt x="82" y="705"/>
                </a:lnTo>
                <a:lnTo>
                  <a:pt x="77" y="714"/>
                </a:lnTo>
                <a:lnTo>
                  <a:pt x="72" y="724"/>
                </a:lnTo>
                <a:lnTo>
                  <a:pt x="67" y="741"/>
                </a:lnTo>
                <a:lnTo>
                  <a:pt x="67" y="741"/>
                </a:lnTo>
                <a:lnTo>
                  <a:pt x="66" y="747"/>
                </a:lnTo>
                <a:lnTo>
                  <a:pt x="66" y="756"/>
                </a:lnTo>
                <a:lnTo>
                  <a:pt x="67" y="772"/>
                </a:lnTo>
                <a:lnTo>
                  <a:pt x="68" y="786"/>
                </a:lnTo>
                <a:lnTo>
                  <a:pt x="71" y="794"/>
                </a:lnTo>
                <a:lnTo>
                  <a:pt x="71" y="794"/>
                </a:lnTo>
                <a:lnTo>
                  <a:pt x="72" y="796"/>
                </a:lnTo>
                <a:lnTo>
                  <a:pt x="75" y="799"/>
                </a:lnTo>
                <a:lnTo>
                  <a:pt x="77" y="800"/>
                </a:lnTo>
                <a:lnTo>
                  <a:pt x="77" y="800"/>
                </a:lnTo>
                <a:lnTo>
                  <a:pt x="80" y="818"/>
                </a:lnTo>
                <a:lnTo>
                  <a:pt x="86" y="861"/>
                </a:lnTo>
                <a:lnTo>
                  <a:pt x="94" y="910"/>
                </a:lnTo>
                <a:lnTo>
                  <a:pt x="99" y="930"/>
                </a:lnTo>
                <a:lnTo>
                  <a:pt x="104" y="946"/>
                </a:lnTo>
                <a:lnTo>
                  <a:pt x="104" y="946"/>
                </a:lnTo>
                <a:lnTo>
                  <a:pt x="114" y="976"/>
                </a:lnTo>
                <a:lnTo>
                  <a:pt x="126" y="1014"/>
                </a:lnTo>
                <a:lnTo>
                  <a:pt x="136" y="1050"/>
                </a:lnTo>
                <a:lnTo>
                  <a:pt x="141" y="1074"/>
                </a:lnTo>
                <a:lnTo>
                  <a:pt x="141" y="1074"/>
                </a:lnTo>
                <a:lnTo>
                  <a:pt x="143" y="1083"/>
                </a:lnTo>
                <a:lnTo>
                  <a:pt x="143" y="1091"/>
                </a:lnTo>
                <a:lnTo>
                  <a:pt x="140" y="1104"/>
                </a:lnTo>
                <a:lnTo>
                  <a:pt x="139" y="1111"/>
                </a:lnTo>
                <a:lnTo>
                  <a:pt x="138" y="1115"/>
                </a:lnTo>
                <a:lnTo>
                  <a:pt x="138" y="1115"/>
                </a:lnTo>
                <a:lnTo>
                  <a:pt x="95" y="1136"/>
                </a:lnTo>
                <a:lnTo>
                  <a:pt x="66" y="1149"/>
                </a:lnTo>
                <a:lnTo>
                  <a:pt x="53" y="1155"/>
                </a:lnTo>
                <a:lnTo>
                  <a:pt x="53" y="1155"/>
                </a:lnTo>
                <a:lnTo>
                  <a:pt x="48" y="1154"/>
                </a:lnTo>
                <a:lnTo>
                  <a:pt x="35" y="1154"/>
                </a:lnTo>
                <a:lnTo>
                  <a:pt x="28" y="1154"/>
                </a:lnTo>
                <a:lnTo>
                  <a:pt x="21" y="1156"/>
                </a:lnTo>
                <a:lnTo>
                  <a:pt x="14" y="1159"/>
                </a:lnTo>
                <a:lnTo>
                  <a:pt x="9" y="1162"/>
                </a:lnTo>
                <a:lnTo>
                  <a:pt x="9" y="1162"/>
                </a:lnTo>
                <a:lnTo>
                  <a:pt x="5" y="1167"/>
                </a:lnTo>
                <a:lnTo>
                  <a:pt x="3" y="1172"/>
                </a:lnTo>
                <a:lnTo>
                  <a:pt x="1" y="1176"/>
                </a:lnTo>
                <a:lnTo>
                  <a:pt x="0" y="1181"/>
                </a:lnTo>
                <a:lnTo>
                  <a:pt x="0" y="1185"/>
                </a:lnTo>
                <a:lnTo>
                  <a:pt x="1" y="1190"/>
                </a:lnTo>
                <a:lnTo>
                  <a:pt x="4" y="1194"/>
                </a:lnTo>
                <a:lnTo>
                  <a:pt x="6" y="1198"/>
                </a:lnTo>
                <a:lnTo>
                  <a:pt x="6" y="1198"/>
                </a:lnTo>
                <a:lnTo>
                  <a:pt x="10" y="1202"/>
                </a:lnTo>
                <a:lnTo>
                  <a:pt x="15" y="1204"/>
                </a:lnTo>
                <a:lnTo>
                  <a:pt x="31" y="1211"/>
                </a:lnTo>
                <a:lnTo>
                  <a:pt x="45" y="1216"/>
                </a:lnTo>
                <a:lnTo>
                  <a:pt x="53" y="1218"/>
                </a:lnTo>
                <a:lnTo>
                  <a:pt x="53" y="1218"/>
                </a:lnTo>
                <a:lnTo>
                  <a:pt x="63" y="1222"/>
                </a:lnTo>
                <a:lnTo>
                  <a:pt x="69" y="1225"/>
                </a:lnTo>
                <a:lnTo>
                  <a:pt x="75" y="1225"/>
                </a:lnTo>
                <a:lnTo>
                  <a:pt x="75" y="1225"/>
                </a:lnTo>
                <a:lnTo>
                  <a:pt x="86" y="1226"/>
                </a:lnTo>
                <a:lnTo>
                  <a:pt x="96" y="1225"/>
                </a:lnTo>
                <a:lnTo>
                  <a:pt x="96" y="1225"/>
                </a:lnTo>
                <a:lnTo>
                  <a:pt x="103" y="1225"/>
                </a:lnTo>
                <a:lnTo>
                  <a:pt x="109" y="1226"/>
                </a:lnTo>
                <a:lnTo>
                  <a:pt x="118" y="1227"/>
                </a:lnTo>
                <a:lnTo>
                  <a:pt x="127" y="1227"/>
                </a:lnTo>
                <a:lnTo>
                  <a:pt x="127" y="1227"/>
                </a:lnTo>
                <a:lnTo>
                  <a:pt x="139" y="1226"/>
                </a:lnTo>
                <a:lnTo>
                  <a:pt x="147" y="1227"/>
                </a:lnTo>
                <a:lnTo>
                  <a:pt x="147" y="1227"/>
                </a:lnTo>
                <a:lnTo>
                  <a:pt x="156" y="1227"/>
                </a:lnTo>
                <a:lnTo>
                  <a:pt x="161" y="1227"/>
                </a:lnTo>
                <a:lnTo>
                  <a:pt x="176" y="1231"/>
                </a:lnTo>
                <a:lnTo>
                  <a:pt x="176" y="1231"/>
                </a:lnTo>
                <a:lnTo>
                  <a:pt x="181" y="1231"/>
                </a:lnTo>
                <a:lnTo>
                  <a:pt x="185" y="1230"/>
                </a:lnTo>
                <a:lnTo>
                  <a:pt x="186" y="1230"/>
                </a:lnTo>
                <a:lnTo>
                  <a:pt x="186" y="1230"/>
                </a:lnTo>
                <a:lnTo>
                  <a:pt x="192" y="1229"/>
                </a:lnTo>
                <a:lnTo>
                  <a:pt x="201" y="1229"/>
                </a:lnTo>
                <a:lnTo>
                  <a:pt x="213" y="1229"/>
                </a:lnTo>
                <a:lnTo>
                  <a:pt x="213" y="1229"/>
                </a:lnTo>
                <a:lnTo>
                  <a:pt x="219" y="1229"/>
                </a:lnTo>
                <a:lnTo>
                  <a:pt x="222" y="1229"/>
                </a:lnTo>
                <a:lnTo>
                  <a:pt x="224" y="1227"/>
                </a:lnTo>
                <a:lnTo>
                  <a:pt x="225" y="1227"/>
                </a:lnTo>
                <a:lnTo>
                  <a:pt x="225" y="1227"/>
                </a:lnTo>
                <a:lnTo>
                  <a:pt x="226" y="1222"/>
                </a:lnTo>
                <a:lnTo>
                  <a:pt x="228" y="1221"/>
                </a:lnTo>
                <a:lnTo>
                  <a:pt x="230" y="1220"/>
                </a:lnTo>
                <a:lnTo>
                  <a:pt x="230" y="1220"/>
                </a:lnTo>
                <a:lnTo>
                  <a:pt x="240" y="1216"/>
                </a:lnTo>
                <a:lnTo>
                  <a:pt x="244" y="1214"/>
                </a:lnTo>
                <a:lnTo>
                  <a:pt x="247" y="1211"/>
                </a:lnTo>
                <a:lnTo>
                  <a:pt x="247" y="1211"/>
                </a:lnTo>
                <a:lnTo>
                  <a:pt x="248" y="1207"/>
                </a:lnTo>
                <a:lnTo>
                  <a:pt x="248" y="1199"/>
                </a:lnTo>
                <a:lnTo>
                  <a:pt x="248" y="1177"/>
                </a:lnTo>
                <a:lnTo>
                  <a:pt x="246" y="1154"/>
                </a:lnTo>
                <a:lnTo>
                  <a:pt x="244" y="1137"/>
                </a:lnTo>
                <a:lnTo>
                  <a:pt x="244" y="1137"/>
                </a:lnTo>
                <a:lnTo>
                  <a:pt x="242" y="1129"/>
                </a:lnTo>
                <a:lnTo>
                  <a:pt x="242" y="1127"/>
                </a:lnTo>
                <a:lnTo>
                  <a:pt x="239" y="1124"/>
                </a:lnTo>
                <a:lnTo>
                  <a:pt x="235" y="1117"/>
                </a:lnTo>
                <a:lnTo>
                  <a:pt x="235" y="1117"/>
                </a:lnTo>
                <a:lnTo>
                  <a:pt x="229" y="1102"/>
                </a:lnTo>
                <a:lnTo>
                  <a:pt x="222" y="1083"/>
                </a:lnTo>
                <a:lnTo>
                  <a:pt x="217" y="1064"/>
                </a:lnTo>
                <a:lnTo>
                  <a:pt x="215" y="1050"/>
                </a:lnTo>
                <a:lnTo>
                  <a:pt x="215" y="1050"/>
                </a:lnTo>
                <a:lnTo>
                  <a:pt x="213" y="1024"/>
                </a:lnTo>
                <a:lnTo>
                  <a:pt x="212" y="983"/>
                </a:lnTo>
                <a:lnTo>
                  <a:pt x="211" y="911"/>
                </a:lnTo>
                <a:lnTo>
                  <a:pt x="211" y="911"/>
                </a:lnTo>
                <a:lnTo>
                  <a:pt x="207" y="885"/>
                </a:lnTo>
                <a:lnTo>
                  <a:pt x="202" y="852"/>
                </a:lnTo>
                <a:lnTo>
                  <a:pt x="194" y="809"/>
                </a:lnTo>
                <a:lnTo>
                  <a:pt x="194" y="809"/>
                </a:lnTo>
                <a:lnTo>
                  <a:pt x="203" y="817"/>
                </a:lnTo>
                <a:lnTo>
                  <a:pt x="225" y="836"/>
                </a:lnTo>
                <a:lnTo>
                  <a:pt x="242" y="848"/>
                </a:lnTo>
                <a:lnTo>
                  <a:pt x="259" y="859"/>
                </a:lnTo>
                <a:lnTo>
                  <a:pt x="278" y="872"/>
                </a:lnTo>
                <a:lnTo>
                  <a:pt x="298" y="884"/>
                </a:lnTo>
                <a:lnTo>
                  <a:pt x="298" y="884"/>
                </a:lnTo>
                <a:lnTo>
                  <a:pt x="319" y="894"/>
                </a:lnTo>
                <a:lnTo>
                  <a:pt x="341" y="904"/>
                </a:lnTo>
                <a:lnTo>
                  <a:pt x="382" y="921"/>
                </a:lnTo>
                <a:lnTo>
                  <a:pt x="412" y="933"/>
                </a:lnTo>
                <a:lnTo>
                  <a:pt x="423" y="937"/>
                </a:lnTo>
                <a:lnTo>
                  <a:pt x="423" y="937"/>
                </a:lnTo>
                <a:lnTo>
                  <a:pt x="430" y="1001"/>
                </a:lnTo>
                <a:lnTo>
                  <a:pt x="436" y="1052"/>
                </a:lnTo>
                <a:lnTo>
                  <a:pt x="440" y="1074"/>
                </a:lnTo>
                <a:lnTo>
                  <a:pt x="442" y="1091"/>
                </a:lnTo>
                <a:lnTo>
                  <a:pt x="442" y="1091"/>
                </a:lnTo>
                <a:lnTo>
                  <a:pt x="459" y="1154"/>
                </a:lnTo>
                <a:lnTo>
                  <a:pt x="466" y="1185"/>
                </a:lnTo>
                <a:lnTo>
                  <a:pt x="467" y="1196"/>
                </a:lnTo>
                <a:lnTo>
                  <a:pt x="467" y="1204"/>
                </a:lnTo>
                <a:lnTo>
                  <a:pt x="467" y="1204"/>
                </a:lnTo>
                <a:lnTo>
                  <a:pt x="467" y="1223"/>
                </a:lnTo>
                <a:lnTo>
                  <a:pt x="467" y="1234"/>
                </a:lnTo>
                <a:lnTo>
                  <a:pt x="467" y="1234"/>
                </a:lnTo>
                <a:lnTo>
                  <a:pt x="469" y="1241"/>
                </a:lnTo>
                <a:lnTo>
                  <a:pt x="473" y="1254"/>
                </a:lnTo>
                <a:lnTo>
                  <a:pt x="478" y="1266"/>
                </a:lnTo>
                <a:lnTo>
                  <a:pt x="481" y="1270"/>
                </a:lnTo>
                <a:lnTo>
                  <a:pt x="484" y="1272"/>
                </a:lnTo>
                <a:lnTo>
                  <a:pt x="484" y="1272"/>
                </a:lnTo>
                <a:lnTo>
                  <a:pt x="487" y="1275"/>
                </a:lnTo>
                <a:lnTo>
                  <a:pt x="490" y="1280"/>
                </a:lnTo>
                <a:lnTo>
                  <a:pt x="493" y="1285"/>
                </a:lnTo>
                <a:lnTo>
                  <a:pt x="503" y="1289"/>
                </a:lnTo>
                <a:lnTo>
                  <a:pt x="503" y="1289"/>
                </a:lnTo>
                <a:lnTo>
                  <a:pt x="503" y="1306"/>
                </a:lnTo>
                <a:lnTo>
                  <a:pt x="504" y="1346"/>
                </a:lnTo>
                <a:lnTo>
                  <a:pt x="508" y="1393"/>
                </a:lnTo>
                <a:lnTo>
                  <a:pt x="511" y="1415"/>
                </a:lnTo>
                <a:lnTo>
                  <a:pt x="514" y="1433"/>
                </a:lnTo>
                <a:lnTo>
                  <a:pt x="514" y="1433"/>
                </a:lnTo>
                <a:lnTo>
                  <a:pt x="521" y="1465"/>
                </a:lnTo>
                <a:lnTo>
                  <a:pt x="525" y="1497"/>
                </a:lnTo>
                <a:lnTo>
                  <a:pt x="527" y="1527"/>
                </a:lnTo>
                <a:lnTo>
                  <a:pt x="529" y="1549"/>
                </a:lnTo>
                <a:lnTo>
                  <a:pt x="529" y="1549"/>
                </a:lnTo>
                <a:lnTo>
                  <a:pt x="529" y="1567"/>
                </a:lnTo>
                <a:lnTo>
                  <a:pt x="527" y="1582"/>
                </a:lnTo>
                <a:lnTo>
                  <a:pt x="526" y="1598"/>
                </a:lnTo>
                <a:lnTo>
                  <a:pt x="526" y="1598"/>
                </a:lnTo>
                <a:lnTo>
                  <a:pt x="517" y="1604"/>
                </a:lnTo>
                <a:lnTo>
                  <a:pt x="511" y="1609"/>
                </a:lnTo>
                <a:lnTo>
                  <a:pt x="507" y="1612"/>
                </a:lnTo>
                <a:lnTo>
                  <a:pt x="507" y="1612"/>
                </a:lnTo>
                <a:lnTo>
                  <a:pt x="507" y="1611"/>
                </a:lnTo>
                <a:lnTo>
                  <a:pt x="507" y="1609"/>
                </a:lnTo>
                <a:lnTo>
                  <a:pt x="504" y="1611"/>
                </a:lnTo>
                <a:lnTo>
                  <a:pt x="498" y="1614"/>
                </a:lnTo>
                <a:lnTo>
                  <a:pt x="498" y="1614"/>
                </a:lnTo>
                <a:lnTo>
                  <a:pt x="476" y="1632"/>
                </a:lnTo>
                <a:lnTo>
                  <a:pt x="463" y="1643"/>
                </a:lnTo>
                <a:lnTo>
                  <a:pt x="450" y="1652"/>
                </a:lnTo>
                <a:lnTo>
                  <a:pt x="450" y="1652"/>
                </a:lnTo>
                <a:lnTo>
                  <a:pt x="435" y="1658"/>
                </a:lnTo>
                <a:lnTo>
                  <a:pt x="417" y="1665"/>
                </a:lnTo>
                <a:lnTo>
                  <a:pt x="403" y="1670"/>
                </a:lnTo>
                <a:lnTo>
                  <a:pt x="394" y="1675"/>
                </a:lnTo>
                <a:lnTo>
                  <a:pt x="394" y="1675"/>
                </a:lnTo>
                <a:lnTo>
                  <a:pt x="390" y="1677"/>
                </a:lnTo>
                <a:lnTo>
                  <a:pt x="388" y="1681"/>
                </a:lnTo>
                <a:lnTo>
                  <a:pt x="386" y="1685"/>
                </a:lnTo>
                <a:lnTo>
                  <a:pt x="385" y="1690"/>
                </a:lnTo>
                <a:lnTo>
                  <a:pt x="385" y="1695"/>
                </a:lnTo>
                <a:lnTo>
                  <a:pt x="385" y="1701"/>
                </a:lnTo>
                <a:lnTo>
                  <a:pt x="387" y="1706"/>
                </a:lnTo>
                <a:lnTo>
                  <a:pt x="390" y="1710"/>
                </a:lnTo>
                <a:lnTo>
                  <a:pt x="390" y="1710"/>
                </a:lnTo>
                <a:lnTo>
                  <a:pt x="394" y="1712"/>
                </a:lnTo>
                <a:lnTo>
                  <a:pt x="399" y="1712"/>
                </a:lnTo>
                <a:lnTo>
                  <a:pt x="417" y="1713"/>
                </a:lnTo>
                <a:lnTo>
                  <a:pt x="439" y="1712"/>
                </a:lnTo>
                <a:lnTo>
                  <a:pt x="464" y="1711"/>
                </a:lnTo>
                <a:lnTo>
                  <a:pt x="543" y="1704"/>
                </a:lnTo>
                <a:lnTo>
                  <a:pt x="543" y="1704"/>
                </a:lnTo>
                <a:lnTo>
                  <a:pt x="563" y="1702"/>
                </a:lnTo>
                <a:lnTo>
                  <a:pt x="592" y="1698"/>
                </a:lnTo>
                <a:lnTo>
                  <a:pt x="617" y="1693"/>
                </a:lnTo>
                <a:lnTo>
                  <a:pt x="626" y="1690"/>
                </a:lnTo>
                <a:lnTo>
                  <a:pt x="631" y="1688"/>
                </a:lnTo>
                <a:lnTo>
                  <a:pt x="631" y="1688"/>
                </a:lnTo>
                <a:lnTo>
                  <a:pt x="634" y="1683"/>
                </a:lnTo>
                <a:lnTo>
                  <a:pt x="635" y="1674"/>
                </a:lnTo>
                <a:lnTo>
                  <a:pt x="634" y="1666"/>
                </a:lnTo>
                <a:lnTo>
                  <a:pt x="633" y="1658"/>
                </a:lnTo>
                <a:lnTo>
                  <a:pt x="633" y="1658"/>
                </a:lnTo>
                <a:lnTo>
                  <a:pt x="630" y="1650"/>
                </a:lnTo>
                <a:lnTo>
                  <a:pt x="628" y="1640"/>
                </a:lnTo>
                <a:lnTo>
                  <a:pt x="622" y="1618"/>
                </a:lnTo>
                <a:lnTo>
                  <a:pt x="622" y="1618"/>
                </a:lnTo>
                <a:lnTo>
                  <a:pt x="617" y="1600"/>
                </a:lnTo>
                <a:lnTo>
                  <a:pt x="612" y="1585"/>
                </a:lnTo>
                <a:lnTo>
                  <a:pt x="612" y="1585"/>
                </a:lnTo>
                <a:lnTo>
                  <a:pt x="611" y="1580"/>
                </a:lnTo>
                <a:lnTo>
                  <a:pt x="611" y="1568"/>
                </a:lnTo>
                <a:lnTo>
                  <a:pt x="611" y="1536"/>
                </a:lnTo>
                <a:lnTo>
                  <a:pt x="611" y="1465"/>
                </a:lnTo>
                <a:lnTo>
                  <a:pt x="611" y="1465"/>
                </a:lnTo>
                <a:lnTo>
                  <a:pt x="611" y="1441"/>
                </a:lnTo>
                <a:lnTo>
                  <a:pt x="613" y="1416"/>
                </a:lnTo>
                <a:lnTo>
                  <a:pt x="615" y="1392"/>
                </a:lnTo>
                <a:lnTo>
                  <a:pt x="615" y="1365"/>
                </a:lnTo>
                <a:lnTo>
                  <a:pt x="615" y="1365"/>
                </a:lnTo>
                <a:lnTo>
                  <a:pt x="612" y="1334"/>
                </a:lnTo>
                <a:lnTo>
                  <a:pt x="607" y="1307"/>
                </a:lnTo>
                <a:lnTo>
                  <a:pt x="602" y="1280"/>
                </a:lnTo>
                <a:lnTo>
                  <a:pt x="602" y="1280"/>
                </a:lnTo>
                <a:lnTo>
                  <a:pt x="603" y="1253"/>
                </a:lnTo>
                <a:lnTo>
                  <a:pt x="603" y="1232"/>
                </a:lnTo>
                <a:lnTo>
                  <a:pt x="603" y="1225"/>
                </a:lnTo>
                <a:lnTo>
                  <a:pt x="602" y="1220"/>
                </a:lnTo>
                <a:lnTo>
                  <a:pt x="602" y="1220"/>
                </a:lnTo>
                <a:lnTo>
                  <a:pt x="599" y="1211"/>
                </a:lnTo>
                <a:lnTo>
                  <a:pt x="598" y="1198"/>
                </a:lnTo>
                <a:lnTo>
                  <a:pt x="597" y="1182"/>
                </a:lnTo>
                <a:lnTo>
                  <a:pt x="595" y="1164"/>
                </a:lnTo>
                <a:lnTo>
                  <a:pt x="595" y="1164"/>
                </a:lnTo>
                <a:lnTo>
                  <a:pt x="597" y="1153"/>
                </a:lnTo>
                <a:lnTo>
                  <a:pt x="598" y="1140"/>
                </a:lnTo>
                <a:lnTo>
                  <a:pt x="603" y="1111"/>
                </a:lnTo>
                <a:lnTo>
                  <a:pt x="607" y="1081"/>
                </a:lnTo>
                <a:lnTo>
                  <a:pt x="610" y="1065"/>
                </a:lnTo>
                <a:lnTo>
                  <a:pt x="611" y="1050"/>
                </a:lnTo>
                <a:lnTo>
                  <a:pt x="611" y="1050"/>
                </a:lnTo>
                <a:lnTo>
                  <a:pt x="612" y="1018"/>
                </a:lnTo>
                <a:lnTo>
                  <a:pt x="615" y="987"/>
                </a:lnTo>
                <a:lnTo>
                  <a:pt x="620" y="951"/>
                </a:lnTo>
                <a:lnTo>
                  <a:pt x="620" y="951"/>
                </a:lnTo>
                <a:lnTo>
                  <a:pt x="633" y="930"/>
                </a:lnTo>
                <a:lnTo>
                  <a:pt x="644" y="911"/>
                </a:lnTo>
                <a:lnTo>
                  <a:pt x="651" y="899"/>
                </a:lnTo>
                <a:lnTo>
                  <a:pt x="656" y="886"/>
                </a:lnTo>
                <a:lnTo>
                  <a:pt x="656" y="886"/>
                </a:lnTo>
                <a:lnTo>
                  <a:pt x="660" y="873"/>
                </a:lnTo>
                <a:lnTo>
                  <a:pt x="662" y="859"/>
                </a:lnTo>
                <a:lnTo>
                  <a:pt x="664" y="845"/>
                </a:lnTo>
                <a:lnTo>
                  <a:pt x="664" y="831"/>
                </a:lnTo>
                <a:lnTo>
                  <a:pt x="662" y="808"/>
                </a:lnTo>
                <a:lnTo>
                  <a:pt x="660" y="796"/>
                </a:lnTo>
                <a:lnTo>
                  <a:pt x="660" y="796"/>
                </a:lnTo>
                <a:lnTo>
                  <a:pt x="658" y="790"/>
                </a:lnTo>
                <a:lnTo>
                  <a:pt x="657" y="780"/>
                </a:lnTo>
                <a:lnTo>
                  <a:pt x="658" y="769"/>
                </a:lnTo>
                <a:lnTo>
                  <a:pt x="660" y="759"/>
                </a:lnTo>
                <a:lnTo>
                  <a:pt x="660" y="759"/>
                </a:lnTo>
                <a:lnTo>
                  <a:pt x="664" y="745"/>
                </a:lnTo>
                <a:lnTo>
                  <a:pt x="664" y="742"/>
                </a:lnTo>
                <a:lnTo>
                  <a:pt x="665" y="741"/>
                </a:lnTo>
                <a:lnTo>
                  <a:pt x="665" y="741"/>
                </a:lnTo>
                <a:lnTo>
                  <a:pt x="671" y="738"/>
                </a:lnTo>
                <a:lnTo>
                  <a:pt x="675" y="736"/>
                </a:lnTo>
                <a:lnTo>
                  <a:pt x="678" y="733"/>
                </a:lnTo>
                <a:lnTo>
                  <a:pt x="678" y="733"/>
                </a:lnTo>
                <a:lnTo>
                  <a:pt x="683" y="693"/>
                </a:lnTo>
                <a:lnTo>
                  <a:pt x="685" y="666"/>
                </a:lnTo>
                <a:lnTo>
                  <a:pt x="685" y="656"/>
                </a:lnTo>
                <a:lnTo>
                  <a:pt x="685" y="651"/>
                </a:lnTo>
                <a:lnTo>
                  <a:pt x="685" y="651"/>
                </a:lnTo>
                <a:lnTo>
                  <a:pt x="683" y="647"/>
                </a:lnTo>
                <a:lnTo>
                  <a:pt x="683" y="643"/>
                </a:lnTo>
                <a:lnTo>
                  <a:pt x="685" y="632"/>
                </a:lnTo>
                <a:lnTo>
                  <a:pt x="685" y="632"/>
                </a:lnTo>
                <a:lnTo>
                  <a:pt x="687" y="612"/>
                </a:lnTo>
                <a:lnTo>
                  <a:pt x="688" y="572"/>
                </a:lnTo>
                <a:lnTo>
                  <a:pt x="688" y="572"/>
                </a:lnTo>
                <a:lnTo>
                  <a:pt x="689" y="542"/>
                </a:lnTo>
                <a:lnTo>
                  <a:pt x="693" y="511"/>
                </a:lnTo>
                <a:lnTo>
                  <a:pt x="694" y="482"/>
                </a:lnTo>
                <a:lnTo>
                  <a:pt x="694" y="470"/>
                </a:lnTo>
                <a:lnTo>
                  <a:pt x="692" y="457"/>
                </a:lnTo>
                <a:lnTo>
                  <a:pt x="692" y="457"/>
                </a:lnTo>
                <a:lnTo>
                  <a:pt x="688" y="440"/>
                </a:lnTo>
                <a:lnTo>
                  <a:pt x="680" y="418"/>
                </a:lnTo>
                <a:lnTo>
                  <a:pt x="662" y="364"/>
                </a:lnTo>
                <a:lnTo>
                  <a:pt x="643" y="314"/>
                </a:lnTo>
                <a:lnTo>
                  <a:pt x="635" y="297"/>
                </a:lnTo>
                <a:lnTo>
                  <a:pt x="631" y="288"/>
                </a:lnTo>
                <a:lnTo>
                  <a:pt x="631" y="288"/>
                </a:lnTo>
                <a:lnTo>
                  <a:pt x="621" y="274"/>
                </a:lnTo>
                <a:lnTo>
                  <a:pt x="613" y="268"/>
                </a:lnTo>
                <a:lnTo>
                  <a:pt x="613" y="268"/>
                </a:lnTo>
                <a:lnTo>
                  <a:pt x="607" y="262"/>
                </a:lnTo>
                <a:lnTo>
                  <a:pt x="603" y="259"/>
                </a:lnTo>
                <a:lnTo>
                  <a:pt x="602" y="256"/>
                </a:lnTo>
                <a:lnTo>
                  <a:pt x="602" y="256"/>
                </a:lnTo>
                <a:lnTo>
                  <a:pt x="601" y="247"/>
                </a:lnTo>
                <a:lnTo>
                  <a:pt x="602" y="233"/>
                </a:lnTo>
                <a:lnTo>
                  <a:pt x="603" y="210"/>
                </a:lnTo>
                <a:lnTo>
                  <a:pt x="603" y="210"/>
                </a:lnTo>
                <a:lnTo>
                  <a:pt x="608" y="201"/>
                </a:lnTo>
                <a:lnTo>
                  <a:pt x="616" y="183"/>
                </a:lnTo>
                <a:lnTo>
                  <a:pt x="625" y="165"/>
                </a:lnTo>
                <a:lnTo>
                  <a:pt x="628" y="157"/>
                </a:lnTo>
                <a:lnTo>
                  <a:pt x="629" y="152"/>
                </a:lnTo>
                <a:lnTo>
                  <a:pt x="629" y="152"/>
                </a:lnTo>
                <a:lnTo>
                  <a:pt x="630" y="145"/>
                </a:lnTo>
                <a:lnTo>
                  <a:pt x="631" y="143"/>
                </a:lnTo>
                <a:lnTo>
                  <a:pt x="634" y="139"/>
                </a:lnTo>
                <a:lnTo>
                  <a:pt x="637" y="133"/>
                </a:lnTo>
                <a:lnTo>
                  <a:pt x="637" y="133"/>
                </a:lnTo>
                <a:lnTo>
                  <a:pt x="640" y="121"/>
                </a:lnTo>
                <a:lnTo>
                  <a:pt x="642" y="106"/>
                </a:lnTo>
                <a:lnTo>
                  <a:pt x="642" y="90"/>
                </a:lnTo>
                <a:lnTo>
                  <a:pt x="642" y="81"/>
                </a:lnTo>
                <a:lnTo>
                  <a:pt x="639" y="73"/>
                </a:lnTo>
                <a:lnTo>
                  <a:pt x="639" y="73"/>
                </a:lnTo>
                <a:lnTo>
                  <a:pt x="637" y="57"/>
                </a:lnTo>
                <a:lnTo>
                  <a:pt x="634" y="51"/>
                </a:lnTo>
                <a:lnTo>
                  <a:pt x="629" y="45"/>
                </a:lnTo>
                <a:lnTo>
                  <a:pt x="629" y="45"/>
                </a:lnTo>
                <a:lnTo>
                  <a:pt x="621" y="36"/>
                </a:lnTo>
                <a:lnTo>
                  <a:pt x="613" y="30"/>
                </a:lnTo>
                <a:lnTo>
                  <a:pt x="601" y="21"/>
                </a:lnTo>
                <a:lnTo>
                  <a:pt x="601" y="21"/>
                </a:lnTo>
                <a:lnTo>
                  <a:pt x="577" y="8"/>
                </a:lnTo>
                <a:lnTo>
                  <a:pt x="577" y="8"/>
                </a:lnTo>
                <a:lnTo>
                  <a:pt x="577" y="5"/>
                </a:lnTo>
                <a:lnTo>
                  <a:pt x="576" y="3"/>
                </a:lnTo>
                <a:lnTo>
                  <a:pt x="572" y="1"/>
                </a:lnTo>
                <a:lnTo>
                  <a:pt x="572" y="1"/>
                </a:lnTo>
                <a:lnTo>
                  <a:pt x="568" y="0"/>
                </a:lnTo>
                <a:lnTo>
                  <a:pt x="565" y="1"/>
                </a:lnTo>
                <a:lnTo>
                  <a:pt x="562" y="5"/>
                </a:lnTo>
                <a:lnTo>
                  <a:pt x="562" y="5"/>
                </a:lnTo>
                <a:lnTo>
                  <a:pt x="541" y="4"/>
                </a:lnTo>
                <a:lnTo>
                  <a:pt x="526" y="4"/>
                </a:lnTo>
                <a:lnTo>
                  <a:pt x="514" y="5"/>
                </a:lnTo>
                <a:lnTo>
                  <a:pt x="514" y="5"/>
                </a:lnTo>
                <a:lnTo>
                  <a:pt x="496" y="10"/>
                </a:lnTo>
                <a:lnTo>
                  <a:pt x="489" y="14"/>
                </a:lnTo>
                <a:lnTo>
                  <a:pt x="485" y="17"/>
                </a:lnTo>
                <a:lnTo>
                  <a:pt x="485" y="17"/>
                </a:lnTo>
                <a:lnTo>
                  <a:pt x="471" y="41"/>
                </a:lnTo>
                <a:lnTo>
                  <a:pt x="455" y="66"/>
                </a:lnTo>
                <a:lnTo>
                  <a:pt x="455" y="66"/>
                </a:lnTo>
                <a:lnTo>
                  <a:pt x="450" y="71"/>
                </a:lnTo>
                <a:lnTo>
                  <a:pt x="448" y="72"/>
                </a:lnTo>
                <a:lnTo>
                  <a:pt x="445" y="72"/>
                </a:lnTo>
                <a:lnTo>
                  <a:pt x="445" y="72"/>
                </a:lnTo>
                <a:lnTo>
                  <a:pt x="436" y="72"/>
                </a:lnTo>
                <a:lnTo>
                  <a:pt x="417" y="72"/>
                </a:lnTo>
                <a:lnTo>
                  <a:pt x="397" y="72"/>
                </a:lnTo>
                <a:lnTo>
                  <a:pt x="391" y="73"/>
                </a:lnTo>
                <a:lnTo>
                  <a:pt x="390" y="75"/>
                </a:lnTo>
                <a:lnTo>
                  <a:pt x="388" y="76"/>
                </a:lnTo>
                <a:lnTo>
                  <a:pt x="388" y="76"/>
                </a:lnTo>
                <a:lnTo>
                  <a:pt x="391" y="81"/>
                </a:lnTo>
                <a:lnTo>
                  <a:pt x="395" y="88"/>
                </a:lnTo>
                <a:lnTo>
                  <a:pt x="406" y="100"/>
                </a:lnTo>
                <a:lnTo>
                  <a:pt x="406" y="100"/>
                </a:lnTo>
                <a:lnTo>
                  <a:pt x="412" y="106"/>
                </a:lnTo>
                <a:lnTo>
                  <a:pt x="419" y="112"/>
                </a:lnTo>
                <a:lnTo>
                  <a:pt x="427" y="117"/>
                </a:lnTo>
                <a:lnTo>
                  <a:pt x="433" y="120"/>
                </a:lnTo>
                <a:lnTo>
                  <a:pt x="433" y="120"/>
                </a:lnTo>
                <a:lnTo>
                  <a:pt x="446" y="124"/>
                </a:lnTo>
                <a:lnTo>
                  <a:pt x="454" y="126"/>
                </a:lnTo>
                <a:lnTo>
                  <a:pt x="454" y="126"/>
                </a:lnTo>
                <a:lnTo>
                  <a:pt x="450" y="135"/>
                </a:lnTo>
                <a:lnTo>
                  <a:pt x="442" y="147"/>
                </a:lnTo>
                <a:lnTo>
                  <a:pt x="442" y="147"/>
                </a:lnTo>
                <a:lnTo>
                  <a:pt x="435" y="153"/>
                </a:lnTo>
                <a:lnTo>
                  <a:pt x="433" y="157"/>
                </a:lnTo>
                <a:lnTo>
                  <a:pt x="433" y="160"/>
                </a:lnTo>
                <a:lnTo>
                  <a:pt x="433" y="162"/>
                </a:lnTo>
                <a:lnTo>
                  <a:pt x="433" y="162"/>
                </a:lnTo>
                <a:lnTo>
                  <a:pt x="440" y="171"/>
                </a:lnTo>
                <a:lnTo>
                  <a:pt x="445" y="172"/>
                </a:lnTo>
                <a:lnTo>
                  <a:pt x="445" y="172"/>
                </a:lnTo>
                <a:lnTo>
                  <a:pt x="442" y="180"/>
                </a:lnTo>
                <a:lnTo>
                  <a:pt x="440" y="187"/>
                </a:lnTo>
                <a:lnTo>
                  <a:pt x="440" y="189"/>
                </a:lnTo>
                <a:lnTo>
                  <a:pt x="440" y="189"/>
                </a:lnTo>
                <a:lnTo>
                  <a:pt x="442" y="193"/>
                </a:lnTo>
                <a:lnTo>
                  <a:pt x="444" y="194"/>
                </a:lnTo>
                <a:lnTo>
                  <a:pt x="444" y="196"/>
                </a:lnTo>
                <a:lnTo>
                  <a:pt x="444" y="196"/>
                </a:lnTo>
                <a:lnTo>
                  <a:pt x="442" y="199"/>
                </a:lnTo>
                <a:lnTo>
                  <a:pt x="441" y="201"/>
                </a:lnTo>
                <a:lnTo>
                  <a:pt x="441" y="205"/>
                </a:lnTo>
                <a:lnTo>
                  <a:pt x="441" y="205"/>
                </a:lnTo>
                <a:lnTo>
                  <a:pt x="442" y="210"/>
                </a:lnTo>
                <a:lnTo>
                  <a:pt x="444" y="214"/>
                </a:lnTo>
                <a:lnTo>
                  <a:pt x="444" y="214"/>
                </a:lnTo>
                <a:lnTo>
                  <a:pt x="444" y="216"/>
                </a:lnTo>
                <a:lnTo>
                  <a:pt x="442" y="223"/>
                </a:lnTo>
                <a:lnTo>
                  <a:pt x="442" y="225"/>
                </a:lnTo>
                <a:lnTo>
                  <a:pt x="444" y="229"/>
                </a:lnTo>
                <a:lnTo>
                  <a:pt x="445" y="232"/>
                </a:lnTo>
                <a:lnTo>
                  <a:pt x="449" y="235"/>
                </a:lnTo>
                <a:lnTo>
                  <a:pt x="449" y="235"/>
                </a:lnTo>
                <a:lnTo>
                  <a:pt x="459" y="241"/>
                </a:lnTo>
                <a:lnTo>
                  <a:pt x="471" y="246"/>
                </a:lnTo>
                <a:lnTo>
                  <a:pt x="486" y="251"/>
                </a:lnTo>
                <a:lnTo>
                  <a:pt x="499" y="292"/>
                </a:lnTo>
                <a:lnTo>
                  <a:pt x="505" y="302"/>
                </a:lnTo>
                <a:lnTo>
                  <a:pt x="502" y="3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6">
            <a:extLst>
              <a:ext uri="{FF2B5EF4-FFF2-40B4-BE49-F238E27FC236}">
                <a16:creationId xmlns:a16="http://schemas.microsoft.com/office/drawing/2014/main" id="{F3D43E7D-7AEE-44DA-B64D-02BF74CFB05B}"/>
              </a:ext>
            </a:extLst>
          </p:cNvPr>
          <p:cNvSpPr>
            <a:spLocks noEditPoints="1"/>
          </p:cNvSpPr>
          <p:nvPr/>
        </p:nvSpPr>
        <p:spPr bwMode="auto">
          <a:xfrm>
            <a:off x="2735219" y="4676560"/>
            <a:ext cx="586456" cy="1627692"/>
          </a:xfrm>
          <a:custGeom>
            <a:avLst/>
            <a:gdLst>
              <a:gd name="T0" fmla="*/ 55 w 530"/>
              <a:gd name="T1" fmla="*/ 586 h 1471"/>
              <a:gd name="T2" fmla="*/ 99 w 530"/>
              <a:gd name="T3" fmla="*/ 701 h 1471"/>
              <a:gd name="T4" fmla="*/ 104 w 530"/>
              <a:gd name="T5" fmla="*/ 756 h 1471"/>
              <a:gd name="T6" fmla="*/ 113 w 530"/>
              <a:gd name="T7" fmla="*/ 893 h 1471"/>
              <a:gd name="T8" fmla="*/ 68 w 530"/>
              <a:gd name="T9" fmla="*/ 956 h 1471"/>
              <a:gd name="T10" fmla="*/ 81 w 530"/>
              <a:gd name="T11" fmla="*/ 979 h 1471"/>
              <a:gd name="T12" fmla="*/ 94 w 530"/>
              <a:gd name="T13" fmla="*/ 1055 h 1471"/>
              <a:gd name="T14" fmla="*/ 81 w 530"/>
              <a:gd name="T15" fmla="*/ 1072 h 1471"/>
              <a:gd name="T16" fmla="*/ 71 w 530"/>
              <a:gd name="T17" fmla="*/ 1187 h 1471"/>
              <a:gd name="T18" fmla="*/ 86 w 530"/>
              <a:gd name="T19" fmla="*/ 1341 h 1471"/>
              <a:gd name="T20" fmla="*/ 77 w 530"/>
              <a:gd name="T21" fmla="*/ 1381 h 1471"/>
              <a:gd name="T22" fmla="*/ 81 w 530"/>
              <a:gd name="T23" fmla="*/ 1436 h 1471"/>
              <a:gd name="T24" fmla="*/ 121 w 530"/>
              <a:gd name="T25" fmla="*/ 1464 h 1471"/>
              <a:gd name="T26" fmla="*/ 178 w 530"/>
              <a:gd name="T27" fmla="*/ 1461 h 1471"/>
              <a:gd name="T28" fmla="*/ 169 w 530"/>
              <a:gd name="T29" fmla="*/ 1406 h 1471"/>
              <a:gd name="T30" fmla="*/ 151 w 530"/>
              <a:gd name="T31" fmla="*/ 1345 h 1471"/>
              <a:gd name="T32" fmla="*/ 162 w 530"/>
              <a:gd name="T33" fmla="*/ 1225 h 1471"/>
              <a:gd name="T34" fmla="*/ 176 w 530"/>
              <a:gd name="T35" fmla="*/ 1145 h 1471"/>
              <a:gd name="T36" fmla="*/ 225 w 530"/>
              <a:gd name="T37" fmla="*/ 1008 h 1471"/>
              <a:gd name="T38" fmla="*/ 284 w 530"/>
              <a:gd name="T39" fmla="*/ 823 h 1471"/>
              <a:gd name="T40" fmla="*/ 349 w 530"/>
              <a:gd name="T41" fmla="*/ 759 h 1471"/>
              <a:gd name="T42" fmla="*/ 320 w 530"/>
              <a:gd name="T43" fmla="*/ 812 h 1471"/>
              <a:gd name="T44" fmla="*/ 370 w 530"/>
              <a:gd name="T45" fmla="*/ 843 h 1471"/>
              <a:gd name="T46" fmla="*/ 456 w 530"/>
              <a:gd name="T47" fmla="*/ 850 h 1471"/>
              <a:gd name="T48" fmla="*/ 512 w 530"/>
              <a:gd name="T49" fmla="*/ 789 h 1471"/>
              <a:gd name="T50" fmla="*/ 528 w 530"/>
              <a:gd name="T51" fmla="*/ 707 h 1471"/>
              <a:gd name="T52" fmla="*/ 493 w 530"/>
              <a:gd name="T53" fmla="*/ 656 h 1471"/>
              <a:gd name="T54" fmla="*/ 501 w 530"/>
              <a:gd name="T55" fmla="*/ 540 h 1471"/>
              <a:gd name="T56" fmla="*/ 478 w 530"/>
              <a:gd name="T57" fmla="*/ 389 h 1471"/>
              <a:gd name="T58" fmla="*/ 481 w 530"/>
              <a:gd name="T59" fmla="*/ 349 h 1471"/>
              <a:gd name="T60" fmla="*/ 396 w 530"/>
              <a:gd name="T61" fmla="*/ 249 h 1471"/>
              <a:gd name="T62" fmla="*/ 340 w 530"/>
              <a:gd name="T63" fmla="*/ 218 h 1471"/>
              <a:gd name="T64" fmla="*/ 310 w 530"/>
              <a:gd name="T65" fmla="*/ 199 h 1471"/>
              <a:gd name="T66" fmla="*/ 320 w 530"/>
              <a:gd name="T67" fmla="*/ 160 h 1471"/>
              <a:gd name="T68" fmla="*/ 309 w 530"/>
              <a:gd name="T69" fmla="*/ 138 h 1471"/>
              <a:gd name="T70" fmla="*/ 343 w 530"/>
              <a:gd name="T71" fmla="*/ 94 h 1471"/>
              <a:gd name="T72" fmla="*/ 363 w 530"/>
              <a:gd name="T73" fmla="*/ 73 h 1471"/>
              <a:gd name="T74" fmla="*/ 308 w 530"/>
              <a:gd name="T75" fmla="*/ 51 h 1471"/>
              <a:gd name="T76" fmla="*/ 281 w 530"/>
              <a:gd name="T77" fmla="*/ 3 h 1471"/>
              <a:gd name="T78" fmla="*/ 220 w 530"/>
              <a:gd name="T79" fmla="*/ 6 h 1471"/>
              <a:gd name="T80" fmla="*/ 194 w 530"/>
              <a:gd name="T81" fmla="*/ 8 h 1471"/>
              <a:gd name="T82" fmla="*/ 154 w 530"/>
              <a:gd name="T83" fmla="*/ 53 h 1471"/>
              <a:gd name="T84" fmla="*/ 161 w 530"/>
              <a:gd name="T85" fmla="*/ 128 h 1471"/>
              <a:gd name="T86" fmla="*/ 176 w 530"/>
              <a:gd name="T87" fmla="*/ 168 h 1471"/>
              <a:gd name="T88" fmla="*/ 142 w 530"/>
              <a:gd name="T89" fmla="*/ 224 h 1471"/>
              <a:gd name="T90" fmla="*/ 47 w 530"/>
              <a:gd name="T91" fmla="*/ 304 h 1471"/>
              <a:gd name="T92" fmla="*/ 26 w 530"/>
              <a:gd name="T93" fmla="*/ 330 h 1471"/>
              <a:gd name="T94" fmla="*/ 9 w 530"/>
              <a:gd name="T95" fmla="*/ 397 h 1471"/>
              <a:gd name="T96" fmla="*/ 415 w 530"/>
              <a:gd name="T97" fmla="*/ 469 h 1471"/>
              <a:gd name="T98" fmla="*/ 442 w 530"/>
              <a:gd name="T99" fmla="*/ 592 h 1471"/>
              <a:gd name="T100" fmla="*/ 409 w 530"/>
              <a:gd name="T101" fmla="*/ 496 h 1471"/>
              <a:gd name="T102" fmla="*/ 121 w 530"/>
              <a:gd name="T103" fmla="*/ 441 h 1471"/>
              <a:gd name="T104" fmla="*/ 130 w 530"/>
              <a:gd name="T105" fmla="*/ 555 h 1471"/>
              <a:gd name="T106" fmla="*/ 154 w 530"/>
              <a:gd name="T107" fmla="*/ 595 h 1471"/>
              <a:gd name="T108" fmla="*/ 154 w 530"/>
              <a:gd name="T109" fmla="*/ 617 h 1471"/>
              <a:gd name="T110" fmla="*/ 123 w 530"/>
              <a:gd name="T111" fmla="*/ 579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0" h="1471">
                <a:moveTo>
                  <a:pt x="0" y="426"/>
                </a:moveTo>
                <a:lnTo>
                  <a:pt x="33" y="455"/>
                </a:lnTo>
                <a:lnTo>
                  <a:pt x="33" y="455"/>
                </a:lnTo>
                <a:lnTo>
                  <a:pt x="41" y="512"/>
                </a:lnTo>
                <a:lnTo>
                  <a:pt x="52" y="579"/>
                </a:lnTo>
                <a:lnTo>
                  <a:pt x="52" y="579"/>
                </a:lnTo>
                <a:lnTo>
                  <a:pt x="55" y="586"/>
                </a:lnTo>
                <a:lnTo>
                  <a:pt x="59" y="598"/>
                </a:lnTo>
                <a:lnTo>
                  <a:pt x="74" y="627"/>
                </a:lnTo>
                <a:lnTo>
                  <a:pt x="93" y="664"/>
                </a:lnTo>
                <a:lnTo>
                  <a:pt x="93" y="664"/>
                </a:lnTo>
                <a:lnTo>
                  <a:pt x="95" y="673"/>
                </a:lnTo>
                <a:lnTo>
                  <a:pt x="98" y="685"/>
                </a:lnTo>
                <a:lnTo>
                  <a:pt x="99" y="701"/>
                </a:lnTo>
                <a:lnTo>
                  <a:pt x="99" y="701"/>
                </a:lnTo>
                <a:lnTo>
                  <a:pt x="99" y="714"/>
                </a:lnTo>
                <a:lnTo>
                  <a:pt x="100" y="724"/>
                </a:lnTo>
                <a:lnTo>
                  <a:pt x="102" y="732"/>
                </a:lnTo>
                <a:lnTo>
                  <a:pt x="104" y="744"/>
                </a:lnTo>
                <a:lnTo>
                  <a:pt x="104" y="744"/>
                </a:lnTo>
                <a:lnTo>
                  <a:pt x="104" y="756"/>
                </a:lnTo>
                <a:lnTo>
                  <a:pt x="106" y="764"/>
                </a:lnTo>
                <a:lnTo>
                  <a:pt x="109" y="773"/>
                </a:lnTo>
                <a:lnTo>
                  <a:pt x="109" y="773"/>
                </a:lnTo>
                <a:lnTo>
                  <a:pt x="112" y="774"/>
                </a:lnTo>
                <a:lnTo>
                  <a:pt x="117" y="776"/>
                </a:lnTo>
                <a:lnTo>
                  <a:pt x="123" y="779"/>
                </a:lnTo>
                <a:lnTo>
                  <a:pt x="113" y="893"/>
                </a:lnTo>
                <a:lnTo>
                  <a:pt x="113" y="893"/>
                </a:lnTo>
                <a:lnTo>
                  <a:pt x="94" y="916"/>
                </a:lnTo>
                <a:lnTo>
                  <a:pt x="78" y="935"/>
                </a:lnTo>
                <a:lnTo>
                  <a:pt x="74" y="943"/>
                </a:lnTo>
                <a:lnTo>
                  <a:pt x="70" y="950"/>
                </a:lnTo>
                <a:lnTo>
                  <a:pt x="70" y="950"/>
                </a:lnTo>
                <a:lnTo>
                  <a:pt x="68" y="956"/>
                </a:lnTo>
                <a:lnTo>
                  <a:pt x="68" y="961"/>
                </a:lnTo>
                <a:lnTo>
                  <a:pt x="68" y="966"/>
                </a:lnTo>
                <a:lnTo>
                  <a:pt x="69" y="969"/>
                </a:lnTo>
                <a:lnTo>
                  <a:pt x="71" y="973"/>
                </a:lnTo>
                <a:lnTo>
                  <a:pt x="74" y="975"/>
                </a:lnTo>
                <a:lnTo>
                  <a:pt x="81" y="979"/>
                </a:lnTo>
                <a:lnTo>
                  <a:pt x="81" y="979"/>
                </a:lnTo>
                <a:lnTo>
                  <a:pt x="89" y="981"/>
                </a:lnTo>
                <a:lnTo>
                  <a:pt x="98" y="984"/>
                </a:lnTo>
                <a:lnTo>
                  <a:pt x="108" y="985"/>
                </a:lnTo>
                <a:lnTo>
                  <a:pt x="108" y="985"/>
                </a:lnTo>
                <a:lnTo>
                  <a:pt x="101" y="1020"/>
                </a:lnTo>
                <a:lnTo>
                  <a:pt x="96" y="1043"/>
                </a:lnTo>
                <a:lnTo>
                  <a:pt x="94" y="1055"/>
                </a:lnTo>
                <a:lnTo>
                  <a:pt x="94" y="1055"/>
                </a:lnTo>
                <a:lnTo>
                  <a:pt x="92" y="1057"/>
                </a:lnTo>
                <a:lnTo>
                  <a:pt x="89" y="1057"/>
                </a:lnTo>
                <a:lnTo>
                  <a:pt x="87" y="1058"/>
                </a:lnTo>
                <a:lnTo>
                  <a:pt x="84" y="1061"/>
                </a:lnTo>
                <a:lnTo>
                  <a:pt x="82" y="1065"/>
                </a:lnTo>
                <a:lnTo>
                  <a:pt x="81" y="1072"/>
                </a:lnTo>
                <a:lnTo>
                  <a:pt x="80" y="1082"/>
                </a:lnTo>
                <a:lnTo>
                  <a:pt x="80" y="1082"/>
                </a:lnTo>
                <a:lnTo>
                  <a:pt x="76" y="1102"/>
                </a:lnTo>
                <a:lnTo>
                  <a:pt x="74" y="1123"/>
                </a:lnTo>
                <a:lnTo>
                  <a:pt x="71" y="1150"/>
                </a:lnTo>
                <a:lnTo>
                  <a:pt x="70" y="1166"/>
                </a:lnTo>
                <a:lnTo>
                  <a:pt x="71" y="1187"/>
                </a:lnTo>
                <a:lnTo>
                  <a:pt x="71" y="1187"/>
                </a:lnTo>
                <a:lnTo>
                  <a:pt x="74" y="1226"/>
                </a:lnTo>
                <a:lnTo>
                  <a:pt x="77" y="1261"/>
                </a:lnTo>
                <a:lnTo>
                  <a:pt x="82" y="1288"/>
                </a:lnTo>
                <a:lnTo>
                  <a:pt x="84" y="1310"/>
                </a:lnTo>
                <a:lnTo>
                  <a:pt x="84" y="1310"/>
                </a:lnTo>
                <a:lnTo>
                  <a:pt x="86" y="1341"/>
                </a:lnTo>
                <a:lnTo>
                  <a:pt x="86" y="1357"/>
                </a:lnTo>
                <a:lnTo>
                  <a:pt x="86" y="1357"/>
                </a:lnTo>
                <a:lnTo>
                  <a:pt x="84" y="1363"/>
                </a:lnTo>
                <a:lnTo>
                  <a:pt x="82" y="1368"/>
                </a:lnTo>
                <a:lnTo>
                  <a:pt x="80" y="1374"/>
                </a:lnTo>
                <a:lnTo>
                  <a:pt x="77" y="1381"/>
                </a:lnTo>
                <a:lnTo>
                  <a:pt x="77" y="1381"/>
                </a:lnTo>
                <a:lnTo>
                  <a:pt x="75" y="1392"/>
                </a:lnTo>
                <a:lnTo>
                  <a:pt x="74" y="1405"/>
                </a:lnTo>
                <a:lnTo>
                  <a:pt x="74" y="1418"/>
                </a:lnTo>
                <a:lnTo>
                  <a:pt x="75" y="1423"/>
                </a:lnTo>
                <a:lnTo>
                  <a:pt x="77" y="1428"/>
                </a:lnTo>
                <a:lnTo>
                  <a:pt x="77" y="1428"/>
                </a:lnTo>
                <a:lnTo>
                  <a:pt x="81" y="1436"/>
                </a:lnTo>
                <a:lnTo>
                  <a:pt x="84" y="1441"/>
                </a:lnTo>
                <a:lnTo>
                  <a:pt x="88" y="1444"/>
                </a:lnTo>
                <a:lnTo>
                  <a:pt x="94" y="1449"/>
                </a:lnTo>
                <a:lnTo>
                  <a:pt x="101" y="1454"/>
                </a:lnTo>
                <a:lnTo>
                  <a:pt x="109" y="1459"/>
                </a:lnTo>
                <a:lnTo>
                  <a:pt x="121" y="1464"/>
                </a:lnTo>
                <a:lnTo>
                  <a:pt x="121" y="1464"/>
                </a:lnTo>
                <a:lnTo>
                  <a:pt x="135" y="1468"/>
                </a:lnTo>
                <a:lnTo>
                  <a:pt x="144" y="1471"/>
                </a:lnTo>
                <a:lnTo>
                  <a:pt x="152" y="1471"/>
                </a:lnTo>
                <a:lnTo>
                  <a:pt x="160" y="1469"/>
                </a:lnTo>
                <a:lnTo>
                  <a:pt x="166" y="1468"/>
                </a:lnTo>
                <a:lnTo>
                  <a:pt x="170" y="1466"/>
                </a:lnTo>
                <a:lnTo>
                  <a:pt x="178" y="1461"/>
                </a:lnTo>
                <a:lnTo>
                  <a:pt x="178" y="1461"/>
                </a:lnTo>
                <a:lnTo>
                  <a:pt x="179" y="1460"/>
                </a:lnTo>
                <a:lnTo>
                  <a:pt x="180" y="1458"/>
                </a:lnTo>
                <a:lnTo>
                  <a:pt x="180" y="1449"/>
                </a:lnTo>
                <a:lnTo>
                  <a:pt x="179" y="1440"/>
                </a:lnTo>
                <a:lnTo>
                  <a:pt x="176" y="1428"/>
                </a:lnTo>
                <a:lnTo>
                  <a:pt x="169" y="1406"/>
                </a:lnTo>
                <a:lnTo>
                  <a:pt x="163" y="1394"/>
                </a:lnTo>
                <a:lnTo>
                  <a:pt x="163" y="1394"/>
                </a:lnTo>
                <a:lnTo>
                  <a:pt x="160" y="1387"/>
                </a:lnTo>
                <a:lnTo>
                  <a:pt x="156" y="1378"/>
                </a:lnTo>
                <a:lnTo>
                  <a:pt x="152" y="1364"/>
                </a:lnTo>
                <a:lnTo>
                  <a:pt x="152" y="1364"/>
                </a:lnTo>
                <a:lnTo>
                  <a:pt x="151" y="1345"/>
                </a:lnTo>
                <a:lnTo>
                  <a:pt x="151" y="1345"/>
                </a:lnTo>
                <a:lnTo>
                  <a:pt x="151" y="1326"/>
                </a:lnTo>
                <a:lnTo>
                  <a:pt x="152" y="1294"/>
                </a:lnTo>
                <a:lnTo>
                  <a:pt x="156" y="1258"/>
                </a:lnTo>
                <a:lnTo>
                  <a:pt x="158" y="1240"/>
                </a:lnTo>
                <a:lnTo>
                  <a:pt x="162" y="1225"/>
                </a:lnTo>
                <a:lnTo>
                  <a:pt x="162" y="1225"/>
                </a:lnTo>
                <a:lnTo>
                  <a:pt x="166" y="1211"/>
                </a:lnTo>
                <a:lnTo>
                  <a:pt x="168" y="1197"/>
                </a:lnTo>
                <a:lnTo>
                  <a:pt x="172" y="1175"/>
                </a:lnTo>
                <a:lnTo>
                  <a:pt x="174" y="1157"/>
                </a:lnTo>
                <a:lnTo>
                  <a:pt x="175" y="1151"/>
                </a:lnTo>
                <a:lnTo>
                  <a:pt x="176" y="1145"/>
                </a:lnTo>
                <a:lnTo>
                  <a:pt x="176" y="1145"/>
                </a:lnTo>
                <a:lnTo>
                  <a:pt x="182" y="1127"/>
                </a:lnTo>
                <a:lnTo>
                  <a:pt x="189" y="1101"/>
                </a:lnTo>
                <a:lnTo>
                  <a:pt x="198" y="1074"/>
                </a:lnTo>
                <a:lnTo>
                  <a:pt x="204" y="1055"/>
                </a:lnTo>
                <a:lnTo>
                  <a:pt x="204" y="1055"/>
                </a:lnTo>
                <a:lnTo>
                  <a:pt x="216" y="1029"/>
                </a:lnTo>
                <a:lnTo>
                  <a:pt x="225" y="1008"/>
                </a:lnTo>
                <a:lnTo>
                  <a:pt x="225" y="1008"/>
                </a:lnTo>
                <a:lnTo>
                  <a:pt x="243" y="947"/>
                </a:lnTo>
                <a:lnTo>
                  <a:pt x="256" y="906"/>
                </a:lnTo>
                <a:lnTo>
                  <a:pt x="266" y="878"/>
                </a:lnTo>
                <a:lnTo>
                  <a:pt x="266" y="878"/>
                </a:lnTo>
                <a:lnTo>
                  <a:pt x="274" y="855"/>
                </a:lnTo>
                <a:lnTo>
                  <a:pt x="284" y="823"/>
                </a:lnTo>
                <a:lnTo>
                  <a:pt x="292" y="794"/>
                </a:lnTo>
                <a:lnTo>
                  <a:pt x="298" y="781"/>
                </a:lnTo>
                <a:lnTo>
                  <a:pt x="298" y="781"/>
                </a:lnTo>
                <a:lnTo>
                  <a:pt x="300" y="779"/>
                </a:lnTo>
                <a:lnTo>
                  <a:pt x="308" y="775"/>
                </a:lnTo>
                <a:lnTo>
                  <a:pt x="326" y="768"/>
                </a:lnTo>
                <a:lnTo>
                  <a:pt x="349" y="759"/>
                </a:lnTo>
                <a:lnTo>
                  <a:pt x="349" y="759"/>
                </a:lnTo>
                <a:lnTo>
                  <a:pt x="343" y="767"/>
                </a:lnTo>
                <a:lnTo>
                  <a:pt x="336" y="775"/>
                </a:lnTo>
                <a:lnTo>
                  <a:pt x="329" y="786"/>
                </a:lnTo>
                <a:lnTo>
                  <a:pt x="323" y="796"/>
                </a:lnTo>
                <a:lnTo>
                  <a:pt x="320" y="807"/>
                </a:lnTo>
                <a:lnTo>
                  <a:pt x="320" y="812"/>
                </a:lnTo>
                <a:lnTo>
                  <a:pt x="320" y="817"/>
                </a:lnTo>
                <a:lnTo>
                  <a:pt x="322" y="821"/>
                </a:lnTo>
                <a:lnTo>
                  <a:pt x="326" y="825"/>
                </a:lnTo>
                <a:lnTo>
                  <a:pt x="326" y="825"/>
                </a:lnTo>
                <a:lnTo>
                  <a:pt x="336" y="831"/>
                </a:lnTo>
                <a:lnTo>
                  <a:pt x="352" y="837"/>
                </a:lnTo>
                <a:lnTo>
                  <a:pt x="370" y="843"/>
                </a:lnTo>
                <a:lnTo>
                  <a:pt x="390" y="848"/>
                </a:lnTo>
                <a:lnTo>
                  <a:pt x="410" y="852"/>
                </a:lnTo>
                <a:lnTo>
                  <a:pt x="429" y="854"/>
                </a:lnTo>
                <a:lnTo>
                  <a:pt x="445" y="854"/>
                </a:lnTo>
                <a:lnTo>
                  <a:pt x="451" y="852"/>
                </a:lnTo>
                <a:lnTo>
                  <a:pt x="456" y="850"/>
                </a:lnTo>
                <a:lnTo>
                  <a:pt x="456" y="850"/>
                </a:lnTo>
                <a:lnTo>
                  <a:pt x="464" y="845"/>
                </a:lnTo>
                <a:lnTo>
                  <a:pt x="472" y="837"/>
                </a:lnTo>
                <a:lnTo>
                  <a:pt x="482" y="829"/>
                </a:lnTo>
                <a:lnTo>
                  <a:pt x="490" y="819"/>
                </a:lnTo>
                <a:lnTo>
                  <a:pt x="503" y="801"/>
                </a:lnTo>
                <a:lnTo>
                  <a:pt x="512" y="789"/>
                </a:lnTo>
                <a:lnTo>
                  <a:pt x="512" y="789"/>
                </a:lnTo>
                <a:lnTo>
                  <a:pt x="515" y="777"/>
                </a:lnTo>
                <a:lnTo>
                  <a:pt x="521" y="762"/>
                </a:lnTo>
                <a:lnTo>
                  <a:pt x="526" y="743"/>
                </a:lnTo>
                <a:lnTo>
                  <a:pt x="530" y="726"/>
                </a:lnTo>
                <a:lnTo>
                  <a:pt x="530" y="726"/>
                </a:lnTo>
                <a:lnTo>
                  <a:pt x="530" y="718"/>
                </a:lnTo>
                <a:lnTo>
                  <a:pt x="528" y="707"/>
                </a:lnTo>
                <a:lnTo>
                  <a:pt x="525" y="697"/>
                </a:lnTo>
                <a:lnTo>
                  <a:pt x="521" y="688"/>
                </a:lnTo>
                <a:lnTo>
                  <a:pt x="513" y="671"/>
                </a:lnTo>
                <a:lnTo>
                  <a:pt x="509" y="665"/>
                </a:lnTo>
                <a:lnTo>
                  <a:pt x="507" y="663"/>
                </a:lnTo>
                <a:lnTo>
                  <a:pt x="507" y="663"/>
                </a:lnTo>
                <a:lnTo>
                  <a:pt x="493" y="656"/>
                </a:lnTo>
                <a:lnTo>
                  <a:pt x="493" y="656"/>
                </a:lnTo>
                <a:lnTo>
                  <a:pt x="491" y="621"/>
                </a:lnTo>
                <a:lnTo>
                  <a:pt x="491" y="621"/>
                </a:lnTo>
                <a:lnTo>
                  <a:pt x="493" y="608"/>
                </a:lnTo>
                <a:lnTo>
                  <a:pt x="496" y="585"/>
                </a:lnTo>
                <a:lnTo>
                  <a:pt x="500" y="560"/>
                </a:lnTo>
                <a:lnTo>
                  <a:pt x="501" y="540"/>
                </a:lnTo>
                <a:lnTo>
                  <a:pt x="501" y="540"/>
                </a:lnTo>
                <a:lnTo>
                  <a:pt x="500" y="528"/>
                </a:lnTo>
                <a:lnTo>
                  <a:pt x="496" y="509"/>
                </a:lnTo>
                <a:lnTo>
                  <a:pt x="488" y="459"/>
                </a:lnTo>
                <a:lnTo>
                  <a:pt x="475" y="392"/>
                </a:lnTo>
                <a:lnTo>
                  <a:pt x="475" y="392"/>
                </a:lnTo>
                <a:lnTo>
                  <a:pt x="478" y="389"/>
                </a:lnTo>
                <a:lnTo>
                  <a:pt x="485" y="382"/>
                </a:lnTo>
                <a:lnTo>
                  <a:pt x="490" y="378"/>
                </a:lnTo>
                <a:lnTo>
                  <a:pt x="493" y="373"/>
                </a:lnTo>
                <a:lnTo>
                  <a:pt x="494" y="368"/>
                </a:lnTo>
                <a:lnTo>
                  <a:pt x="494" y="364"/>
                </a:lnTo>
                <a:lnTo>
                  <a:pt x="494" y="364"/>
                </a:lnTo>
                <a:lnTo>
                  <a:pt x="481" y="349"/>
                </a:lnTo>
                <a:lnTo>
                  <a:pt x="458" y="319"/>
                </a:lnTo>
                <a:lnTo>
                  <a:pt x="433" y="288"/>
                </a:lnTo>
                <a:lnTo>
                  <a:pt x="416" y="267"/>
                </a:lnTo>
                <a:lnTo>
                  <a:pt x="416" y="267"/>
                </a:lnTo>
                <a:lnTo>
                  <a:pt x="411" y="259"/>
                </a:lnTo>
                <a:lnTo>
                  <a:pt x="404" y="253"/>
                </a:lnTo>
                <a:lnTo>
                  <a:pt x="396" y="249"/>
                </a:lnTo>
                <a:lnTo>
                  <a:pt x="389" y="244"/>
                </a:lnTo>
                <a:lnTo>
                  <a:pt x="373" y="236"/>
                </a:lnTo>
                <a:lnTo>
                  <a:pt x="361" y="230"/>
                </a:lnTo>
                <a:lnTo>
                  <a:pt x="361" y="230"/>
                </a:lnTo>
                <a:lnTo>
                  <a:pt x="351" y="221"/>
                </a:lnTo>
                <a:lnTo>
                  <a:pt x="340" y="218"/>
                </a:lnTo>
                <a:lnTo>
                  <a:pt x="340" y="218"/>
                </a:lnTo>
                <a:lnTo>
                  <a:pt x="320" y="212"/>
                </a:lnTo>
                <a:lnTo>
                  <a:pt x="305" y="209"/>
                </a:lnTo>
                <a:lnTo>
                  <a:pt x="305" y="209"/>
                </a:lnTo>
                <a:lnTo>
                  <a:pt x="306" y="204"/>
                </a:lnTo>
                <a:lnTo>
                  <a:pt x="308" y="201"/>
                </a:lnTo>
                <a:lnTo>
                  <a:pt x="310" y="199"/>
                </a:lnTo>
                <a:lnTo>
                  <a:pt x="310" y="199"/>
                </a:lnTo>
                <a:lnTo>
                  <a:pt x="312" y="196"/>
                </a:lnTo>
                <a:lnTo>
                  <a:pt x="314" y="194"/>
                </a:lnTo>
                <a:lnTo>
                  <a:pt x="315" y="191"/>
                </a:lnTo>
                <a:lnTo>
                  <a:pt x="315" y="191"/>
                </a:lnTo>
                <a:lnTo>
                  <a:pt x="316" y="165"/>
                </a:lnTo>
                <a:lnTo>
                  <a:pt x="316" y="165"/>
                </a:lnTo>
                <a:lnTo>
                  <a:pt x="320" y="160"/>
                </a:lnTo>
                <a:lnTo>
                  <a:pt x="322" y="157"/>
                </a:lnTo>
                <a:lnTo>
                  <a:pt x="323" y="153"/>
                </a:lnTo>
                <a:lnTo>
                  <a:pt x="323" y="153"/>
                </a:lnTo>
                <a:lnTo>
                  <a:pt x="321" y="151"/>
                </a:lnTo>
                <a:lnTo>
                  <a:pt x="317" y="147"/>
                </a:lnTo>
                <a:lnTo>
                  <a:pt x="312" y="144"/>
                </a:lnTo>
                <a:lnTo>
                  <a:pt x="309" y="138"/>
                </a:lnTo>
                <a:lnTo>
                  <a:pt x="309" y="138"/>
                </a:lnTo>
                <a:lnTo>
                  <a:pt x="305" y="131"/>
                </a:lnTo>
                <a:lnTo>
                  <a:pt x="304" y="126"/>
                </a:lnTo>
                <a:lnTo>
                  <a:pt x="304" y="120"/>
                </a:lnTo>
                <a:lnTo>
                  <a:pt x="340" y="94"/>
                </a:lnTo>
                <a:lnTo>
                  <a:pt x="340" y="94"/>
                </a:lnTo>
                <a:lnTo>
                  <a:pt x="343" y="94"/>
                </a:lnTo>
                <a:lnTo>
                  <a:pt x="352" y="91"/>
                </a:lnTo>
                <a:lnTo>
                  <a:pt x="359" y="88"/>
                </a:lnTo>
                <a:lnTo>
                  <a:pt x="363" y="85"/>
                </a:lnTo>
                <a:lnTo>
                  <a:pt x="363" y="82"/>
                </a:lnTo>
                <a:lnTo>
                  <a:pt x="363" y="82"/>
                </a:lnTo>
                <a:lnTo>
                  <a:pt x="364" y="77"/>
                </a:lnTo>
                <a:lnTo>
                  <a:pt x="363" y="73"/>
                </a:lnTo>
                <a:lnTo>
                  <a:pt x="359" y="71"/>
                </a:lnTo>
                <a:lnTo>
                  <a:pt x="348" y="65"/>
                </a:lnTo>
                <a:lnTo>
                  <a:pt x="348" y="65"/>
                </a:lnTo>
                <a:lnTo>
                  <a:pt x="334" y="59"/>
                </a:lnTo>
                <a:lnTo>
                  <a:pt x="321" y="54"/>
                </a:lnTo>
                <a:lnTo>
                  <a:pt x="308" y="51"/>
                </a:lnTo>
                <a:lnTo>
                  <a:pt x="308" y="51"/>
                </a:lnTo>
                <a:lnTo>
                  <a:pt x="305" y="43"/>
                </a:lnTo>
                <a:lnTo>
                  <a:pt x="299" y="29"/>
                </a:lnTo>
                <a:lnTo>
                  <a:pt x="294" y="20"/>
                </a:lnTo>
                <a:lnTo>
                  <a:pt x="291" y="12"/>
                </a:lnTo>
                <a:lnTo>
                  <a:pt x="286" y="6"/>
                </a:lnTo>
                <a:lnTo>
                  <a:pt x="281" y="3"/>
                </a:lnTo>
                <a:lnTo>
                  <a:pt x="281" y="3"/>
                </a:lnTo>
                <a:lnTo>
                  <a:pt x="273" y="0"/>
                </a:lnTo>
                <a:lnTo>
                  <a:pt x="267" y="0"/>
                </a:lnTo>
                <a:lnTo>
                  <a:pt x="250" y="3"/>
                </a:lnTo>
                <a:lnTo>
                  <a:pt x="250" y="3"/>
                </a:lnTo>
                <a:lnTo>
                  <a:pt x="229" y="6"/>
                </a:lnTo>
                <a:lnTo>
                  <a:pt x="220" y="6"/>
                </a:lnTo>
                <a:lnTo>
                  <a:pt x="220" y="6"/>
                </a:lnTo>
                <a:lnTo>
                  <a:pt x="216" y="5"/>
                </a:lnTo>
                <a:lnTo>
                  <a:pt x="212" y="4"/>
                </a:lnTo>
                <a:lnTo>
                  <a:pt x="206" y="3"/>
                </a:lnTo>
                <a:lnTo>
                  <a:pt x="206" y="3"/>
                </a:lnTo>
                <a:lnTo>
                  <a:pt x="201" y="4"/>
                </a:lnTo>
                <a:lnTo>
                  <a:pt x="198" y="5"/>
                </a:lnTo>
                <a:lnTo>
                  <a:pt x="194" y="8"/>
                </a:lnTo>
                <a:lnTo>
                  <a:pt x="194" y="8"/>
                </a:lnTo>
                <a:lnTo>
                  <a:pt x="183" y="16"/>
                </a:lnTo>
                <a:lnTo>
                  <a:pt x="175" y="24"/>
                </a:lnTo>
                <a:lnTo>
                  <a:pt x="168" y="31"/>
                </a:lnTo>
                <a:lnTo>
                  <a:pt x="168" y="31"/>
                </a:lnTo>
                <a:lnTo>
                  <a:pt x="162" y="41"/>
                </a:lnTo>
                <a:lnTo>
                  <a:pt x="154" y="53"/>
                </a:lnTo>
                <a:lnTo>
                  <a:pt x="151" y="60"/>
                </a:lnTo>
                <a:lnTo>
                  <a:pt x="148" y="66"/>
                </a:lnTo>
                <a:lnTo>
                  <a:pt x="146" y="72"/>
                </a:lnTo>
                <a:lnTo>
                  <a:pt x="146" y="78"/>
                </a:lnTo>
                <a:lnTo>
                  <a:pt x="146" y="78"/>
                </a:lnTo>
                <a:lnTo>
                  <a:pt x="154" y="122"/>
                </a:lnTo>
                <a:lnTo>
                  <a:pt x="161" y="128"/>
                </a:lnTo>
                <a:lnTo>
                  <a:pt x="161" y="128"/>
                </a:lnTo>
                <a:lnTo>
                  <a:pt x="168" y="146"/>
                </a:lnTo>
                <a:lnTo>
                  <a:pt x="168" y="146"/>
                </a:lnTo>
                <a:lnTo>
                  <a:pt x="172" y="153"/>
                </a:lnTo>
                <a:lnTo>
                  <a:pt x="175" y="159"/>
                </a:lnTo>
                <a:lnTo>
                  <a:pt x="176" y="163"/>
                </a:lnTo>
                <a:lnTo>
                  <a:pt x="176" y="168"/>
                </a:lnTo>
                <a:lnTo>
                  <a:pt x="176" y="168"/>
                </a:lnTo>
                <a:lnTo>
                  <a:pt x="170" y="194"/>
                </a:lnTo>
                <a:lnTo>
                  <a:pt x="167" y="209"/>
                </a:lnTo>
                <a:lnTo>
                  <a:pt x="167" y="209"/>
                </a:lnTo>
                <a:lnTo>
                  <a:pt x="158" y="213"/>
                </a:lnTo>
                <a:lnTo>
                  <a:pt x="142" y="224"/>
                </a:lnTo>
                <a:lnTo>
                  <a:pt x="142" y="224"/>
                </a:lnTo>
                <a:lnTo>
                  <a:pt x="117" y="240"/>
                </a:lnTo>
                <a:lnTo>
                  <a:pt x="104" y="250"/>
                </a:lnTo>
                <a:lnTo>
                  <a:pt x="94" y="258"/>
                </a:lnTo>
                <a:lnTo>
                  <a:pt x="94" y="258"/>
                </a:lnTo>
                <a:lnTo>
                  <a:pt x="67" y="284"/>
                </a:lnTo>
                <a:lnTo>
                  <a:pt x="51" y="299"/>
                </a:lnTo>
                <a:lnTo>
                  <a:pt x="47" y="304"/>
                </a:lnTo>
                <a:lnTo>
                  <a:pt x="45" y="307"/>
                </a:lnTo>
                <a:lnTo>
                  <a:pt x="45" y="307"/>
                </a:lnTo>
                <a:lnTo>
                  <a:pt x="44" y="308"/>
                </a:lnTo>
                <a:lnTo>
                  <a:pt x="41" y="312"/>
                </a:lnTo>
                <a:lnTo>
                  <a:pt x="33" y="319"/>
                </a:lnTo>
                <a:lnTo>
                  <a:pt x="30" y="325"/>
                </a:lnTo>
                <a:lnTo>
                  <a:pt x="26" y="330"/>
                </a:lnTo>
                <a:lnTo>
                  <a:pt x="24" y="337"/>
                </a:lnTo>
                <a:lnTo>
                  <a:pt x="22" y="344"/>
                </a:lnTo>
                <a:lnTo>
                  <a:pt x="22" y="344"/>
                </a:lnTo>
                <a:lnTo>
                  <a:pt x="20" y="360"/>
                </a:lnTo>
                <a:lnTo>
                  <a:pt x="16" y="375"/>
                </a:lnTo>
                <a:lnTo>
                  <a:pt x="9" y="397"/>
                </a:lnTo>
                <a:lnTo>
                  <a:pt x="9" y="397"/>
                </a:lnTo>
                <a:lnTo>
                  <a:pt x="0" y="426"/>
                </a:lnTo>
                <a:lnTo>
                  <a:pt x="0" y="426"/>
                </a:lnTo>
                <a:close/>
                <a:moveTo>
                  <a:pt x="398" y="434"/>
                </a:moveTo>
                <a:lnTo>
                  <a:pt x="405" y="426"/>
                </a:lnTo>
                <a:lnTo>
                  <a:pt x="405" y="426"/>
                </a:lnTo>
                <a:lnTo>
                  <a:pt x="415" y="469"/>
                </a:lnTo>
                <a:lnTo>
                  <a:pt x="415" y="469"/>
                </a:lnTo>
                <a:lnTo>
                  <a:pt x="422" y="490"/>
                </a:lnTo>
                <a:lnTo>
                  <a:pt x="426" y="503"/>
                </a:lnTo>
                <a:lnTo>
                  <a:pt x="427" y="510"/>
                </a:lnTo>
                <a:lnTo>
                  <a:pt x="427" y="510"/>
                </a:lnTo>
                <a:lnTo>
                  <a:pt x="435" y="553"/>
                </a:lnTo>
                <a:lnTo>
                  <a:pt x="442" y="592"/>
                </a:lnTo>
                <a:lnTo>
                  <a:pt x="442" y="592"/>
                </a:lnTo>
                <a:lnTo>
                  <a:pt x="433" y="564"/>
                </a:lnTo>
                <a:lnTo>
                  <a:pt x="427" y="543"/>
                </a:lnTo>
                <a:lnTo>
                  <a:pt x="423" y="530"/>
                </a:lnTo>
                <a:lnTo>
                  <a:pt x="423" y="530"/>
                </a:lnTo>
                <a:lnTo>
                  <a:pt x="422" y="524"/>
                </a:lnTo>
                <a:lnTo>
                  <a:pt x="419" y="515"/>
                </a:lnTo>
                <a:lnTo>
                  <a:pt x="409" y="496"/>
                </a:lnTo>
                <a:lnTo>
                  <a:pt x="409" y="496"/>
                </a:lnTo>
                <a:lnTo>
                  <a:pt x="407" y="490"/>
                </a:lnTo>
                <a:lnTo>
                  <a:pt x="405" y="481"/>
                </a:lnTo>
                <a:lnTo>
                  <a:pt x="402" y="460"/>
                </a:lnTo>
                <a:lnTo>
                  <a:pt x="398" y="434"/>
                </a:lnTo>
                <a:lnTo>
                  <a:pt x="398" y="434"/>
                </a:lnTo>
                <a:close/>
                <a:moveTo>
                  <a:pt x="121" y="441"/>
                </a:moveTo>
                <a:lnTo>
                  <a:pt x="121" y="441"/>
                </a:lnTo>
                <a:lnTo>
                  <a:pt x="125" y="512"/>
                </a:lnTo>
                <a:lnTo>
                  <a:pt x="125" y="512"/>
                </a:lnTo>
                <a:lnTo>
                  <a:pt x="126" y="530"/>
                </a:lnTo>
                <a:lnTo>
                  <a:pt x="127" y="549"/>
                </a:lnTo>
                <a:lnTo>
                  <a:pt x="127" y="549"/>
                </a:lnTo>
                <a:lnTo>
                  <a:pt x="130" y="555"/>
                </a:lnTo>
                <a:lnTo>
                  <a:pt x="132" y="561"/>
                </a:lnTo>
                <a:lnTo>
                  <a:pt x="139" y="574"/>
                </a:lnTo>
                <a:lnTo>
                  <a:pt x="139" y="574"/>
                </a:lnTo>
                <a:lnTo>
                  <a:pt x="144" y="582"/>
                </a:lnTo>
                <a:lnTo>
                  <a:pt x="148" y="586"/>
                </a:lnTo>
                <a:lnTo>
                  <a:pt x="154" y="595"/>
                </a:lnTo>
                <a:lnTo>
                  <a:pt x="154" y="595"/>
                </a:lnTo>
                <a:lnTo>
                  <a:pt x="158" y="598"/>
                </a:lnTo>
                <a:lnTo>
                  <a:pt x="158" y="601"/>
                </a:lnTo>
                <a:lnTo>
                  <a:pt x="158" y="601"/>
                </a:lnTo>
                <a:lnTo>
                  <a:pt x="158" y="603"/>
                </a:lnTo>
                <a:lnTo>
                  <a:pt x="157" y="607"/>
                </a:lnTo>
                <a:lnTo>
                  <a:pt x="154" y="617"/>
                </a:lnTo>
                <a:lnTo>
                  <a:pt x="154" y="617"/>
                </a:lnTo>
                <a:lnTo>
                  <a:pt x="152" y="629"/>
                </a:lnTo>
                <a:lnTo>
                  <a:pt x="151" y="646"/>
                </a:lnTo>
                <a:lnTo>
                  <a:pt x="150" y="668"/>
                </a:lnTo>
                <a:lnTo>
                  <a:pt x="142" y="654"/>
                </a:lnTo>
                <a:lnTo>
                  <a:pt x="142" y="654"/>
                </a:lnTo>
                <a:lnTo>
                  <a:pt x="131" y="611"/>
                </a:lnTo>
                <a:lnTo>
                  <a:pt x="123" y="579"/>
                </a:lnTo>
                <a:lnTo>
                  <a:pt x="118" y="560"/>
                </a:lnTo>
                <a:lnTo>
                  <a:pt x="118" y="560"/>
                </a:lnTo>
                <a:lnTo>
                  <a:pt x="111" y="456"/>
                </a:lnTo>
                <a:lnTo>
                  <a:pt x="121" y="4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1">
            <a:extLst>
              <a:ext uri="{FF2B5EF4-FFF2-40B4-BE49-F238E27FC236}">
                <a16:creationId xmlns:a16="http://schemas.microsoft.com/office/drawing/2014/main" id="{289CCA9A-B126-4EC9-98F6-3E3DAAFAFDA3}"/>
              </a:ext>
            </a:extLst>
          </p:cNvPr>
          <p:cNvSpPr>
            <a:spLocks/>
          </p:cNvSpPr>
          <p:nvPr/>
        </p:nvSpPr>
        <p:spPr bwMode="auto">
          <a:xfrm>
            <a:off x="4629924" y="4701850"/>
            <a:ext cx="760330" cy="1602402"/>
          </a:xfrm>
          <a:custGeom>
            <a:avLst/>
            <a:gdLst>
              <a:gd name="T0" fmla="*/ 205 w 586"/>
              <a:gd name="T1" fmla="*/ 158 h 1235"/>
              <a:gd name="T2" fmla="*/ 167 w 586"/>
              <a:gd name="T3" fmla="*/ 200 h 1235"/>
              <a:gd name="T4" fmla="*/ 56 w 586"/>
              <a:gd name="T5" fmla="*/ 306 h 1235"/>
              <a:gd name="T6" fmla="*/ 38 w 586"/>
              <a:gd name="T7" fmla="*/ 417 h 1235"/>
              <a:gd name="T8" fmla="*/ 45 w 586"/>
              <a:gd name="T9" fmla="*/ 544 h 1235"/>
              <a:gd name="T10" fmla="*/ 67 w 586"/>
              <a:gd name="T11" fmla="*/ 605 h 1235"/>
              <a:gd name="T12" fmla="*/ 126 w 586"/>
              <a:gd name="T13" fmla="*/ 712 h 1235"/>
              <a:gd name="T14" fmla="*/ 262 w 586"/>
              <a:gd name="T15" fmla="*/ 818 h 1235"/>
              <a:gd name="T16" fmla="*/ 309 w 586"/>
              <a:gd name="T17" fmla="*/ 895 h 1235"/>
              <a:gd name="T18" fmla="*/ 248 w 586"/>
              <a:gd name="T19" fmla="*/ 913 h 1235"/>
              <a:gd name="T20" fmla="*/ 92 w 586"/>
              <a:gd name="T21" fmla="*/ 1007 h 1235"/>
              <a:gd name="T22" fmla="*/ 16 w 586"/>
              <a:gd name="T23" fmla="*/ 1043 h 1235"/>
              <a:gd name="T24" fmla="*/ 0 w 586"/>
              <a:gd name="T25" fmla="*/ 1075 h 1235"/>
              <a:gd name="T26" fmla="*/ 16 w 586"/>
              <a:gd name="T27" fmla="*/ 1088 h 1235"/>
              <a:gd name="T28" fmla="*/ 21 w 586"/>
              <a:gd name="T29" fmla="*/ 1108 h 1235"/>
              <a:gd name="T30" fmla="*/ 49 w 586"/>
              <a:gd name="T31" fmla="*/ 1136 h 1235"/>
              <a:gd name="T32" fmla="*/ 69 w 586"/>
              <a:gd name="T33" fmla="*/ 1168 h 1235"/>
              <a:gd name="T34" fmla="*/ 86 w 586"/>
              <a:gd name="T35" fmla="*/ 1180 h 1235"/>
              <a:gd name="T36" fmla="*/ 105 w 586"/>
              <a:gd name="T37" fmla="*/ 1209 h 1235"/>
              <a:gd name="T38" fmla="*/ 152 w 586"/>
              <a:gd name="T39" fmla="*/ 1223 h 1235"/>
              <a:gd name="T40" fmla="*/ 156 w 586"/>
              <a:gd name="T41" fmla="*/ 1201 h 1235"/>
              <a:gd name="T42" fmla="*/ 123 w 586"/>
              <a:gd name="T43" fmla="*/ 1118 h 1235"/>
              <a:gd name="T44" fmla="*/ 156 w 586"/>
              <a:gd name="T45" fmla="*/ 1107 h 1235"/>
              <a:gd name="T46" fmla="*/ 137 w 586"/>
              <a:gd name="T47" fmla="*/ 1081 h 1235"/>
              <a:gd name="T48" fmla="*/ 323 w 586"/>
              <a:gd name="T49" fmla="*/ 1013 h 1235"/>
              <a:gd name="T50" fmla="*/ 386 w 586"/>
              <a:gd name="T51" fmla="*/ 1173 h 1235"/>
              <a:gd name="T52" fmla="*/ 373 w 586"/>
              <a:gd name="T53" fmla="*/ 1230 h 1235"/>
              <a:gd name="T54" fmla="*/ 456 w 586"/>
              <a:gd name="T55" fmla="*/ 1232 h 1235"/>
              <a:gd name="T56" fmla="*/ 574 w 586"/>
              <a:gd name="T57" fmla="*/ 1210 h 1235"/>
              <a:gd name="T58" fmla="*/ 575 w 586"/>
              <a:gd name="T59" fmla="*/ 1180 h 1235"/>
              <a:gd name="T60" fmla="*/ 513 w 586"/>
              <a:gd name="T61" fmla="*/ 1160 h 1235"/>
              <a:gd name="T62" fmla="*/ 477 w 586"/>
              <a:gd name="T63" fmla="*/ 1139 h 1235"/>
              <a:gd name="T64" fmla="*/ 442 w 586"/>
              <a:gd name="T65" fmla="*/ 1111 h 1235"/>
              <a:gd name="T66" fmla="*/ 432 w 586"/>
              <a:gd name="T67" fmla="*/ 976 h 1235"/>
              <a:gd name="T68" fmla="*/ 452 w 586"/>
              <a:gd name="T69" fmla="*/ 908 h 1235"/>
              <a:gd name="T70" fmla="*/ 422 w 586"/>
              <a:gd name="T71" fmla="*/ 769 h 1235"/>
              <a:gd name="T72" fmla="*/ 422 w 586"/>
              <a:gd name="T73" fmla="*/ 668 h 1235"/>
              <a:gd name="T74" fmla="*/ 434 w 586"/>
              <a:gd name="T75" fmla="*/ 634 h 1235"/>
              <a:gd name="T76" fmla="*/ 384 w 586"/>
              <a:gd name="T77" fmla="*/ 607 h 1235"/>
              <a:gd name="T78" fmla="*/ 347 w 586"/>
              <a:gd name="T79" fmla="*/ 518 h 1235"/>
              <a:gd name="T80" fmla="*/ 341 w 586"/>
              <a:gd name="T81" fmla="*/ 426 h 1235"/>
              <a:gd name="T82" fmla="*/ 349 w 586"/>
              <a:gd name="T83" fmla="*/ 379 h 1235"/>
              <a:gd name="T84" fmla="*/ 444 w 586"/>
              <a:gd name="T85" fmla="*/ 508 h 1235"/>
              <a:gd name="T86" fmla="*/ 526 w 586"/>
              <a:gd name="T87" fmla="*/ 632 h 1235"/>
              <a:gd name="T88" fmla="*/ 533 w 586"/>
              <a:gd name="T89" fmla="*/ 703 h 1235"/>
              <a:gd name="T90" fmla="*/ 553 w 586"/>
              <a:gd name="T91" fmla="*/ 714 h 1235"/>
              <a:gd name="T92" fmla="*/ 586 w 586"/>
              <a:gd name="T93" fmla="*/ 688 h 1235"/>
              <a:gd name="T94" fmla="*/ 558 w 586"/>
              <a:gd name="T95" fmla="*/ 576 h 1235"/>
              <a:gd name="T96" fmla="*/ 522 w 586"/>
              <a:gd name="T97" fmla="*/ 492 h 1235"/>
              <a:gd name="T98" fmla="*/ 462 w 586"/>
              <a:gd name="T99" fmla="*/ 372 h 1235"/>
              <a:gd name="T100" fmla="*/ 481 w 586"/>
              <a:gd name="T101" fmla="*/ 315 h 1235"/>
              <a:gd name="T102" fmla="*/ 421 w 586"/>
              <a:gd name="T103" fmla="*/ 241 h 1235"/>
              <a:gd name="T104" fmla="*/ 340 w 586"/>
              <a:gd name="T105" fmla="*/ 199 h 1235"/>
              <a:gd name="T106" fmla="*/ 358 w 586"/>
              <a:gd name="T107" fmla="*/ 156 h 1235"/>
              <a:gd name="T108" fmla="*/ 353 w 586"/>
              <a:gd name="T109" fmla="*/ 129 h 1235"/>
              <a:gd name="T110" fmla="*/ 389 w 586"/>
              <a:gd name="T111" fmla="*/ 108 h 1235"/>
              <a:gd name="T112" fmla="*/ 420 w 586"/>
              <a:gd name="T113" fmla="*/ 86 h 1235"/>
              <a:gd name="T114" fmla="*/ 358 w 586"/>
              <a:gd name="T115" fmla="*/ 57 h 1235"/>
              <a:gd name="T116" fmla="*/ 333 w 586"/>
              <a:gd name="T117" fmla="*/ 6 h 1235"/>
              <a:gd name="T118" fmla="*/ 259 w 586"/>
              <a:gd name="T119" fmla="*/ 8 h 1235"/>
              <a:gd name="T120" fmla="*/ 206 w 586"/>
              <a:gd name="T121" fmla="*/ 51 h 1235"/>
              <a:gd name="T122" fmla="*/ 198 w 586"/>
              <a:gd name="T123" fmla="*/ 10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6" h="1235">
                <a:moveTo>
                  <a:pt x="213" y="133"/>
                </a:moveTo>
                <a:lnTo>
                  <a:pt x="213" y="133"/>
                </a:lnTo>
                <a:lnTo>
                  <a:pt x="213" y="139"/>
                </a:lnTo>
                <a:lnTo>
                  <a:pt x="213" y="144"/>
                </a:lnTo>
                <a:lnTo>
                  <a:pt x="213" y="148"/>
                </a:lnTo>
                <a:lnTo>
                  <a:pt x="213" y="148"/>
                </a:lnTo>
                <a:lnTo>
                  <a:pt x="209" y="154"/>
                </a:lnTo>
                <a:lnTo>
                  <a:pt x="205" y="158"/>
                </a:lnTo>
                <a:lnTo>
                  <a:pt x="201" y="164"/>
                </a:lnTo>
                <a:lnTo>
                  <a:pt x="201" y="164"/>
                </a:lnTo>
                <a:lnTo>
                  <a:pt x="199" y="171"/>
                </a:lnTo>
                <a:lnTo>
                  <a:pt x="198" y="176"/>
                </a:lnTo>
                <a:lnTo>
                  <a:pt x="195" y="181"/>
                </a:lnTo>
                <a:lnTo>
                  <a:pt x="188" y="186"/>
                </a:lnTo>
                <a:lnTo>
                  <a:pt x="188" y="186"/>
                </a:lnTo>
                <a:lnTo>
                  <a:pt x="167" y="200"/>
                </a:lnTo>
                <a:lnTo>
                  <a:pt x="130" y="228"/>
                </a:lnTo>
                <a:lnTo>
                  <a:pt x="111" y="243"/>
                </a:lnTo>
                <a:lnTo>
                  <a:pt x="93" y="259"/>
                </a:lnTo>
                <a:lnTo>
                  <a:pt x="77" y="273"/>
                </a:lnTo>
                <a:lnTo>
                  <a:pt x="67" y="285"/>
                </a:lnTo>
                <a:lnTo>
                  <a:pt x="67" y="285"/>
                </a:lnTo>
                <a:lnTo>
                  <a:pt x="61" y="296"/>
                </a:lnTo>
                <a:lnTo>
                  <a:pt x="56" y="306"/>
                </a:lnTo>
                <a:lnTo>
                  <a:pt x="52" y="316"/>
                </a:lnTo>
                <a:lnTo>
                  <a:pt x="50" y="324"/>
                </a:lnTo>
                <a:lnTo>
                  <a:pt x="46" y="342"/>
                </a:lnTo>
                <a:lnTo>
                  <a:pt x="44" y="358"/>
                </a:lnTo>
                <a:lnTo>
                  <a:pt x="44" y="358"/>
                </a:lnTo>
                <a:lnTo>
                  <a:pt x="41" y="374"/>
                </a:lnTo>
                <a:lnTo>
                  <a:pt x="39" y="393"/>
                </a:lnTo>
                <a:lnTo>
                  <a:pt x="38" y="417"/>
                </a:lnTo>
                <a:lnTo>
                  <a:pt x="35" y="445"/>
                </a:lnTo>
                <a:lnTo>
                  <a:pt x="35" y="445"/>
                </a:lnTo>
                <a:lnTo>
                  <a:pt x="34" y="459"/>
                </a:lnTo>
                <a:lnTo>
                  <a:pt x="35" y="475"/>
                </a:lnTo>
                <a:lnTo>
                  <a:pt x="37" y="490"/>
                </a:lnTo>
                <a:lnTo>
                  <a:pt x="38" y="506"/>
                </a:lnTo>
                <a:lnTo>
                  <a:pt x="43" y="529"/>
                </a:lnTo>
                <a:lnTo>
                  <a:pt x="45" y="544"/>
                </a:lnTo>
                <a:lnTo>
                  <a:pt x="45" y="544"/>
                </a:lnTo>
                <a:lnTo>
                  <a:pt x="50" y="572"/>
                </a:lnTo>
                <a:lnTo>
                  <a:pt x="52" y="589"/>
                </a:lnTo>
                <a:lnTo>
                  <a:pt x="53" y="594"/>
                </a:lnTo>
                <a:lnTo>
                  <a:pt x="55" y="596"/>
                </a:lnTo>
                <a:lnTo>
                  <a:pt x="55" y="596"/>
                </a:lnTo>
                <a:lnTo>
                  <a:pt x="67" y="605"/>
                </a:lnTo>
                <a:lnTo>
                  <a:pt x="67" y="605"/>
                </a:lnTo>
                <a:lnTo>
                  <a:pt x="70" y="614"/>
                </a:lnTo>
                <a:lnTo>
                  <a:pt x="80" y="637"/>
                </a:lnTo>
                <a:lnTo>
                  <a:pt x="87" y="652"/>
                </a:lnTo>
                <a:lnTo>
                  <a:pt x="96" y="669"/>
                </a:lnTo>
                <a:lnTo>
                  <a:pt x="106" y="686"/>
                </a:lnTo>
                <a:lnTo>
                  <a:pt x="119" y="703"/>
                </a:lnTo>
                <a:lnTo>
                  <a:pt x="119" y="703"/>
                </a:lnTo>
                <a:lnTo>
                  <a:pt x="126" y="712"/>
                </a:lnTo>
                <a:lnTo>
                  <a:pt x="135" y="720"/>
                </a:lnTo>
                <a:lnTo>
                  <a:pt x="154" y="738"/>
                </a:lnTo>
                <a:lnTo>
                  <a:pt x="176" y="756"/>
                </a:lnTo>
                <a:lnTo>
                  <a:pt x="199" y="773"/>
                </a:lnTo>
                <a:lnTo>
                  <a:pt x="240" y="802"/>
                </a:lnTo>
                <a:lnTo>
                  <a:pt x="254" y="812"/>
                </a:lnTo>
                <a:lnTo>
                  <a:pt x="262" y="818"/>
                </a:lnTo>
                <a:lnTo>
                  <a:pt x="262" y="818"/>
                </a:lnTo>
                <a:lnTo>
                  <a:pt x="267" y="824"/>
                </a:lnTo>
                <a:lnTo>
                  <a:pt x="273" y="834"/>
                </a:lnTo>
                <a:lnTo>
                  <a:pt x="289" y="858"/>
                </a:lnTo>
                <a:lnTo>
                  <a:pt x="306" y="887"/>
                </a:lnTo>
                <a:lnTo>
                  <a:pt x="306" y="887"/>
                </a:lnTo>
                <a:lnTo>
                  <a:pt x="306" y="890"/>
                </a:lnTo>
                <a:lnTo>
                  <a:pt x="308" y="892"/>
                </a:lnTo>
                <a:lnTo>
                  <a:pt x="309" y="895"/>
                </a:lnTo>
                <a:lnTo>
                  <a:pt x="308" y="896"/>
                </a:lnTo>
                <a:lnTo>
                  <a:pt x="306" y="897"/>
                </a:lnTo>
                <a:lnTo>
                  <a:pt x="303" y="898"/>
                </a:lnTo>
                <a:lnTo>
                  <a:pt x="303" y="898"/>
                </a:lnTo>
                <a:lnTo>
                  <a:pt x="292" y="901"/>
                </a:lnTo>
                <a:lnTo>
                  <a:pt x="273" y="904"/>
                </a:lnTo>
                <a:lnTo>
                  <a:pt x="261" y="908"/>
                </a:lnTo>
                <a:lnTo>
                  <a:pt x="248" y="913"/>
                </a:lnTo>
                <a:lnTo>
                  <a:pt x="235" y="919"/>
                </a:lnTo>
                <a:lnTo>
                  <a:pt x="220" y="926"/>
                </a:lnTo>
                <a:lnTo>
                  <a:pt x="220" y="926"/>
                </a:lnTo>
                <a:lnTo>
                  <a:pt x="188" y="946"/>
                </a:lnTo>
                <a:lnTo>
                  <a:pt x="150" y="970"/>
                </a:lnTo>
                <a:lnTo>
                  <a:pt x="115" y="993"/>
                </a:lnTo>
                <a:lnTo>
                  <a:pt x="92" y="1007"/>
                </a:lnTo>
                <a:lnTo>
                  <a:pt x="92" y="1007"/>
                </a:lnTo>
                <a:lnTo>
                  <a:pt x="62" y="1022"/>
                </a:lnTo>
                <a:lnTo>
                  <a:pt x="62" y="1022"/>
                </a:lnTo>
                <a:lnTo>
                  <a:pt x="62" y="1022"/>
                </a:lnTo>
                <a:lnTo>
                  <a:pt x="61" y="1022"/>
                </a:lnTo>
                <a:lnTo>
                  <a:pt x="51" y="1025"/>
                </a:lnTo>
                <a:lnTo>
                  <a:pt x="51" y="1025"/>
                </a:lnTo>
                <a:lnTo>
                  <a:pt x="27" y="1037"/>
                </a:lnTo>
                <a:lnTo>
                  <a:pt x="16" y="1043"/>
                </a:lnTo>
                <a:lnTo>
                  <a:pt x="10" y="1047"/>
                </a:lnTo>
                <a:lnTo>
                  <a:pt x="10" y="1047"/>
                </a:lnTo>
                <a:lnTo>
                  <a:pt x="3" y="1053"/>
                </a:lnTo>
                <a:lnTo>
                  <a:pt x="1" y="1058"/>
                </a:lnTo>
                <a:lnTo>
                  <a:pt x="0" y="1063"/>
                </a:lnTo>
                <a:lnTo>
                  <a:pt x="0" y="1063"/>
                </a:lnTo>
                <a:lnTo>
                  <a:pt x="0" y="1069"/>
                </a:lnTo>
                <a:lnTo>
                  <a:pt x="0" y="1075"/>
                </a:lnTo>
                <a:lnTo>
                  <a:pt x="2" y="1081"/>
                </a:lnTo>
                <a:lnTo>
                  <a:pt x="3" y="1083"/>
                </a:lnTo>
                <a:lnTo>
                  <a:pt x="6" y="1084"/>
                </a:lnTo>
                <a:lnTo>
                  <a:pt x="6" y="1084"/>
                </a:lnTo>
                <a:lnTo>
                  <a:pt x="10" y="1086"/>
                </a:lnTo>
                <a:lnTo>
                  <a:pt x="13" y="1086"/>
                </a:lnTo>
                <a:lnTo>
                  <a:pt x="15" y="1086"/>
                </a:lnTo>
                <a:lnTo>
                  <a:pt x="16" y="1088"/>
                </a:lnTo>
                <a:lnTo>
                  <a:pt x="16" y="1088"/>
                </a:lnTo>
                <a:lnTo>
                  <a:pt x="19" y="1095"/>
                </a:lnTo>
                <a:lnTo>
                  <a:pt x="19" y="1100"/>
                </a:lnTo>
                <a:lnTo>
                  <a:pt x="19" y="1100"/>
                </a:lnTo>
                <a:lnTo>
                  <a:pt x="19" y="1102"/>
                </a:lnTo>
                <a:lnTo>
                  <a:pt x="18" y="1103"/>
                </a:lnTo>
                <a:lnTo>
                  <a:pt x="19" y="1105"/>
                </a:lnTo>
                <a:lnTo>
                  <a:pt x="21" y="1108"/>
                </a:lnTo>
                <a:lnTo>
                  <a:pt x="21" y="1108"/>
                </a:lnTo>
                <a:lnTo>
                  <a:pt x="26" y="1111"/>
                </a:lnTo>
                <a:lnTo>
                  <a:pt x="30" y="1112"/>
                </a:lnTo>
                <a:lnTo>
                  <a:pt x="32" y="1114"/>
                </a:lnTo>
                <a:lnTo>
                  <a:pt x="34" y="1117"/>
                </a:lnTo>
                <a:lnTo>
                  <a:pt x="34" y="1117"/>
                </a:lnTo>
                <a:lnTo>
                  <a:pt x="43" y="1129"/>
                </a:lnTo>
                <a:lnTo>
                  <a:pt x="49" y="1136"/>
                </a:lnTo>
                <a:lnTo>
                  <a:pt x="53" y="1142"/>
                </a:lnTo>
                <a:lnTo>
                  <a:pt x="53" y="1142"/>
                </a:lnTo>
                <a:lnTo>
                  <a:pt x="59" y="1148"/>
                </a:lnTo>
                <a:lnTo>
                  <a:pt x="65" y="1156"/>
                </a:lnTo>
                <a:lnTo>
                  <a:pt x="72" y="1164"/>
                </a:lnTo>
                <a:lnTo>
                  <a:pt x="72" y="1164"/>
                </a:lnTo>
                <a:lnTo>
                  <a:pt x="70" y="1167"/>
                </a:lnTo>
                <a:lnTo>
                  <a:pt x="69" y="1168"/>
                </a:lnTo>
                <a:lnTo>
                  <a:pt x="68" y="1170"/>
                </a:lnTo>
                <a:lnTo>
                  <a:pt x="68" y="1170"/>
                </a:lnTo>
                <a:lnTo>
                  <a:pt x="69" y="1173"/>
                </a:lnTo>
                <a:lnTo>
                  <a:pt x="71" y="1176"/>
                </a:lnTo>
                <a:lnTo>
                  <a:pt x="74" y="1179"/>
                </a:lnTo>
                <a:lnTo>
                  <a:pt x="76" y="1180"/>
                </a:lnTo>
                <a:lnTo>
                  <a:pt x="76" y="1180"/>
                </a:lnTo>
                <a:lnTo>
                  <a:pt x="86" y="1180"/>
                </a:lnTo>
                <a:lnTo>
                  <a:pt x="86" y="1180"/>
                </a:lnTo>
                <a:lnTo>
                  <a:pt x="90" y="1185"/>
                </a:lnTo>
                <a:lnTo>
                  <a:pt x="93" y="1189"/>
                </a:lnTo>
                <a:lnTo>
                  <a:pt x="95" y="1193"/>
                </a:lnTo>
                <a:lnTo>
                  <a:pt x="95" y="1193"/>
                </a:lnTo>
                <a:lnTo>
                  <a:pt x="98" y="1198"/>
                </a:lnTo>
                <a:lnTo>
                  <a:pt x="101" y="1204"/>
                </a:lnTo>
                <a:lnTo>
                  <a:pt x="105" y="1209"/>
                </a:lnTo>
                <a:lnTo>
                  <a:pt x="108" y="1210"/>
                </a:lnTo>
                <a:lnTo>
                  <a:pt x="108" y="1210"/>
                </a:lnTo>
                <a:lnTo>
                  <a:pt x="121" y="1218"/>
                </a:lnTo>
                <a:lnTo>
                  <a:pt x="132" y="1222"/>
                </a:lnTo>
                <a:lnTo>
                  <a:pt x="138" y="1223"/>
                </a:lnTo>
                <a:lnTo>
                  <a:pt x="143" y="1223"/>
                </a:lnTo>
                <a:lnTo>
                  <a:pt x="143" y="1223"/>
                </a:lnTo>
                <a:lnTo>
                  <a:pt x="152" y="1223"/>
                </a:lnTo>
                <a:lnTo>
                  <a:pt x="158" y="1223"/>
                </a:lnTo>
                <a:lnTo>
                  <a:pt x="160" y="1223"/>
                </a:lnTo>
                <a:lnTo>
                  <a:pt x="161" y="1222"/>
                </a:lnTo>
                <a:lnTo>
                  <a:pt x="162" y="1218"/>
                </a:lnTo>
                <a:lnTo>
                  <a:pt x="161" y="1214"/>
                </a:lnTo>
                <a:lnTo>
                  <a:pt x="161" y="1214"/>
                </a:lnTo>
                <a:lnTo>
                  <a:pt x="160" y="1209"/>
                </a:lnTo>
                <a:lnTo>
                  <a:pt x="156" y="1201"/>
                </a:lnTo>
                <a:lnTo>
                  <a:pt x="146" y="1187"/>
                </a:lnTo>
                <a:lnTo>
                  <a:pt x="137" y="1173"/>
                </a:lnTo>
                <a:lnTo>
                  <a:pt x="132" y="1166"/>
                </a:lnTo>
                <a:lnTo>
                  <a:pt x="130" y="1160"/>
                </a:lnTo>
                <a:lnTo>
                  <a:pt x="130" y="1160"/>
                </a:lnTo>
                <a:lnTo>
                  <a:pt x="127" y="1146"/>
                </a:lnTo>
                <a:lnTo>
                  <a:pt x="125" y="1133"/>
                </a:lnTo>
                <a:lnTo>
                  <a:pt x="123" y="1118"/>
                </a:lnTo>
                <a:lnTo>
                  <a:pt x="123" y="1118"/>
                </a:lnTo>
                <a:lnTo>
                  <a:pt x="132" y="1117"/>
                </a:lnTo>
                <a:lnTo>
                  <a:pt x="146" y="1113"/>
                </a:lnTo>
                <a:lnTo>
                  <a:pt x="146" y="1113"/>
                </a:lnTo>
                <a:lnTo>
                  <a:pt x="151" y="1112"/>
                </a:lnTo>
                <a:lnTo>
                  <a:pt x="155" y="1111"/>
                </a:lnTo>
                <a:lnTo>
                  <a:pt x="156" y="1108"/>
                </a:lnTo>
                <a:lnTo>
                  <a:pt x="156" y="1107"/>
                </a:lnTo>
                <a:lnTo>
                  <a:pt x="154" y="1101"/>
                </a:lnTo>
                <a:lnTo>
                  <a:pt x="154" y="1101"/>
                </a:lnTo>
                <a:lnTo>
                  <a:pt x="148" y="1093"/>
                </a:lnTo>
                <a:lnTo>
                  <a:pt x="143" y="1086"/>
                </a:lnTo>
                <a:lnTo>
                  <a:pt x="143" y="1086"/>
                </a:lnTo>
                <a:lnTo>
                  <a:pt x="141" y="1083"/>
                </a:lnTo>
                <a:lnTo>
                  <a:pt x="138" y="1081"/>
                </a:lnTo>
                <a:lnTo>
                  <a:pt x="137" y="1081"/>
                </a:lnTo>
                <a:lnTo>
                  <a:pt x="138" y="1080"/>
                </a:lnTo>
                <a:lnTo>
                  <a:pt x="138" y="1080"/>
                </a:lnTo>
                <a:lnTo>
                  <a:pt x="146" y="1075"/>
                </a:lnTo>
                <a:lnTo>
                  <a:pt x="168" y="1066"/>
                </a:lnTo>
                <a:lnTo>
                  <a:pt x="198" y="1056"/>
                </a:lnTo>
                <a:lnTo>
                  <a:pt x="231" y="1044"/>
                </a:lnTo>
                <a:lnTo>
                  <a:pt x="231" y="1044"/>
                </a:lnTo>
                <a:lnTo>
                  <a:pt x="323" y="1013"/>
                </a:lnTo>
                <a:lnTo>
                  <a:pt x="323" y="1013"/>
                </a:lnTo>
                <a:lnTo>
                  <a:pt x="352" y="1076"/>
                </a:lnTo>
                <a:lnTo>
                  <a:pt x="373" y="1123"/>
                </a:lnTo>
                <a:lnTo>
                  <a:pt x="384" y="1149"/>
                </a:lnTo>
                <a:lnTo>
                  <a:pt x="384" y="1149"/>
                </a:lnTo>
                <a:lnTo>
                  <a:pt x="386" y="1164"/>
                </a:lnTo>
                <a:lnTo>
                  <a:pt x="388" y="1169"/>
                </a:lnTo>
                <a:lnTo>
                  <a:pt x="386" y="1173"/>
                </a:lnTo>
                <a:lnTo>
                  <a:pt x="386" y="1173"/>
                </a:lnTo>
                <a:lnTo>
                  <a:pt x="384" y="1176"/>
                </a:lnTo>
                <a:lnTo>
                  <a:pt x="378" y="1195"/>
                </a:lnTo>
                <a:lnTo>
                  <a:pt x="378" y="1195"/>
                </a:lnTo>
                <a:lnTo>
                  <a:pt x="372" y="1220"/>
                </a:lnTo>
                <a:lnTo>
                  <a:pt x="372" y="1224"/>
                </a:lnTo>
                <a:lnTo>
                  <a:pt x="372" y="1228"/>
                </a:lnTo>
                <a:lnTo>
                  <a:pt x="373" y="1230"/>
                </a:lnTo>
                <a:lnTo>
                  <a:pt x="376" y="1232"/>
                </a:lnTo>
                <a:lnTo>
                  <a:pt x="376" y="1232"/>
                </a:lnTo>
                <a:lnTo>
                  <a:pt x="380" y="1234"/>
                </a:lnTo>
                <a:lnTo>
                  <a:pt x="388" y="1235"/>
                </a:lnTo>
                <a:lnTo>
                  <a:pt x="409" y="1235"/>
                </a:lnTo>
                <a:lnTo>
                  <a:pt x="434" y="1232"/>
                </a:lnTo>
                <a:lnTo>
                  <a:pt x="456" y="1232"/>
                </a:lnTo>
                <a:lnTo>
                  <a:pt x="456" y="1232"/>
                </a:lnTo>
                <a:lnTo>
                  <a:pt x="482" y="1231"/>
                </a:lnTo>
                <a:lnTo>
                  <a:pt x="514" y="1228"/>
                </a:lnTo>
                <a:lnTo>
                  <a:pt x="531" y="1225"/>
                </a:lnTo>
                <a:lnTo>
                  <a:pt x="545" y="1222"/>
                </a:lnTo>
                <a:lnTo>
                  <a:pt x="558" y="1218"/>
                </a:lnTo>
                <a:lnTo>
                  <a:pt x="568" y="1214"/>
                </a:lnTo>
                <a:lnTo>
                  <a:pt x="568" y="1214"/>
                </a:lnTo>
                <a:lnTo>
                  <a:pt x="574" y="1210"/>
                </a:lnTo>
                <a:lnTo>
                  <a:pt x="579" y="1206"/>
                </a:lnTo>
                <a:lnTo>
                  <a:pt x="582" y="1203"/>
                </a:lnTo>
                <a:lnTo>
                  <a:pt x="585" y="1198"/>
                </a:lnTo>
                <a:lnTo>
                  <a:pt x="585" y="1194"/>
                </a:lnTo>
                <a:lnTo>
                  <a:pt x="583" y="1189"/>
                </a:lnTo>
                <a:lnTo>
                  <a:pt x="580" y="1185"/>
                </a:lnTo>
                <a:lnTo>
                  <a:pt x="575" y="1180"/>
                </a:lnTo>
                <a:lnTo>
                  <a:pt x="575" y="1180"/>
                </a:lnTo>
                <a:lnTo>
                  <a:pt x="569" y="1176"/>
                </a:lnTo>
                <a:lnTo>
                  <a:pt x="561" y="1173"/>
                </a:lnTo>
                <a:lnTo>
                  <a:pt x="545" y="1167"/>
                </a:lnTo>
                <a:lnTo>
                  <a:pt x="531" y="1164"/>
                </a:lnTo>
                <a:lnTo>
                  <a:pt x="524" y="1163"/>
                </a:lnTo>
                <a:lnTo>
                  <a:pt x="524" y="1163"/>
                </a:lnTo>
                <a:lnTo>
                  <a:pt x="519" y="1162"/>
                </a:lnTo>
                <a:lnTo>
                  <a:pt x="513" y="1160"/>
                </a:lnTo>
                <a:lnTo>
                  <a:pt x="500" y="1154"/>
                </a:lnTo>
                <a:lnTo>
                  <a:pt x="500" y="1154"/>
                </a:lnTo>
                <a:lnTo>
                  <a:pt x="493" y="1149"/>
                </a:lnTo>
                <a:lnTo>
                  <a:pt x="487" y="1145"/>
                </a:lnTo>
                <a:lnTo>
                  <a:pt x="487" y="1145"/>
                </a:lnTo>
                <a:lnTo>
                  <a:pt x="481" y="1143"/>
                </a:lnTo>
                <a:lnTo>
                  <a:pt x="477" y="1139"/>
                </a:lnTo>
                <a:lnTo>
                  <a:pt x="477" y="1139"/>
                </a:lnTo>
                <a:lnTo>
                  <a:pt x="468" y="1130"/>
                </a:lnTo>
                <a:lnTo>
                  <a:pt x="460" y="1123"/>
                </a:lnTo>
                <a:lnTo>
                  <a:pt x="448" y="1117"/>
                </a:lnTo>
                <a:lnTo>
                  <a:pt x="448" y="1117"/>
                </a:lnTo>
                <a:lnTo>
                  <a:pt x="447" y="1119"/>
                </a:lnTo>
                <a:lnTo>
                  <a:pt x="446" y="1119"/>
                </a:lnTo>
                <a:lnTo>
                  <a:pt x="445" y="1117"/>
                </a:lnTo>
                <a:lnTo>
                  <a:pt x="442" y="1111"/>
                </a:lnTo>
                <a:lnTo>
                  <a:pt x="440" y="1101"/>
                </a:lnTo>
                <a:lnTo>
                  <a:pt x="437" y="1084"/>
                </a:lnTo>
                <a:lnTo>
                  <a:pt x="433" y="1062"/>
                </a:lnTo>
                <a:lnTo>
                  <a:pt x="433" y="1062"/>
                </a:lnTo>
                <a:lnTo>
                  <a:pt x="421" y="981"/>
                </a:lnTo>
                <a:lnTo>
                  <a:pt x="421" y="981"/>
                </a:lnTo>
                <a:lnTo>
                  <a:pt x="425" y="981"/>
                </a:lnTo>
                <a:lnTo>
                  <a:pt x="432" y="976"/>
                </a:lnTo>
                <a:lnTo>
                  <a:pt x="437" y="972"/>
                </a:lnTo>
                <a:lnTo>
                  <a:pt x="441" y="967"/>
                </a:lnTo>
                <a:lnTo>
                  <a:pt x="445" y="961"/>
                </a:lnTo>
                <a:lnTo>
                  <a:pt x="447" y="953"/>
                </a:lnTo>
                <a:lnTo>
                  <a:pt x="447" y="953"/>
                </a:lnTo>
                <a:lnTo>
                  <a:pt x="450" y="936"/>
                </a:lnTo>
                <a:lnTo>
                  <a:pt x="452" y="923"/>
                </a:lnTo>
                <a:lnTo>
                  <a:pt x="452" y="908"/>
                </a:lnTo>
                <a:lnTo>
                  <a:pt x="452" y="885"/>
                </a:lnTo>
                <a:lnTo>
                  <a:pt x="452" y="885"/>
                </a:lnTo>
                <a:lnTo>
                  <a:pt x="451" y="871"/>
                </a:lnTo>
                <a:lnTo>
                  <a:pt x="448" y="854"/>
                </a:lnTo>
                <a:lnTo>
                  <a:pt x="444" y="837"/>
                </a:lnTo>
                <a:lnTo>
                  <a:pt x="439" y="821"/>
                </a:lnTo>
                <a:lnTo>
                  <a:pt x="429" y="791"/>
                </a:lnTo>
                <a:lnTo>
                  <a:pt x="422" y="769"/>
                </a:lnTo>
                <a:lnTo>
                  <a:pt x="422" y="769"/>
                </a:lnTo>
                <a:lnTo>
                  <a:pt x="414" y="748"/>
                </a:lnTo>
                <a:lnTo>
                  <a:pt x="403" y="720"/>
                </a:lnTo>
                <a:lnTo>
                  <a:pt x="389" y="686"/>
                </a:lnTo>
                <a:lnTo>
                  <a:pt x="389" y="686"/>
                </a:lnTo>
                <a:lnTo>
                  <a:pt x="396" y="682"/>
                </a:lnTo>
                <a:lnTo>
                  <a:pt x="414" y="673"/>
                </a:lnTo>
                <a:lnTo>
                  <a:pt x="422" y="668"/>
                </a:lnTo>
                <a:lnTo>
                  <a:pt x="431" y="661"/>
                </a:lnTo>
                <a:lnTo>
                  <a:pt x="435" y="655"/>
                </a:lnTo>
                <a:lnTo>
                  <a:pt x="438" y="651"/>
                </a:lnTo>
                <a:lnTo>
                  <a:pt x="438" y="649"/>
                </a:lnTo>
                <a:lnTo>
                  <a:pt x="438" y="649"/>
                </a:lnTo>
                <a:lnTo>
                  <a:pt x="438" y="643"/>
                </a:lnTo>
                <a:lnTo>
                  <a:pt x="435" y="639"/>
                </a:lnTo>
                <a:lnTo>
                  <a:pt x="434" y="634"/>
                </a:lnTo>
                <a:lnTo>
                  <a:pt x="432" y="632"/>
                </a:lnTo>
                <a:lnTo>
                  <a:pt x="425" y="627"/>
                </a:lnTo>
                <a:lnTo>
                  <a:pt x="419" y="625"/>
                </a:lnTo>
                <a:lnTo>
                  <a:pt x="419" y="625"/>
                </a:lnTo>
                <a:lnTo>
                  <a:pt x="410" y="623"/>
                </a:lnTo>
                <a:lnTo>
                  <a:pt x="398" y="617"/>
                </a:lnTo>
                <a:lnTo>
                  <a:pt x="389" y="611"/>
                </a:lnTo>
                <a:lnTo>
                  <a:pt x="384" y="607"/>
                </a:lnTo>
                <a:lnTo>
                  <a:pt x="384" y="607"/>
                </a:lnTo>
                <a:lnTo>
                  <a:pt x="363" y="592"/>
                </a:lnTo>
                <a:lnTo>
                  <a:pt x="343" y="577"/>
                </a:lnTo>
                <a:lnTo>
                  <a:pt x="329" y="540"/>
                </a:lnTo>
                <a:lnTo>
                  <a:pt x="329" y="540"/>
                </a:lnTo>
                <a:lnTo>
                  <a:pt x="337" y="531"/>
                </a:lnTo>
                <a:lnTo>
                  <a:pt x="343" y="524"/>
                </a:lnTo>
                <a:lnTo>
                  <a:pt x="347" y="518"/>
                </a:lnTo>
                <a:lnTo>
                  <a:pt x="347" y="518"/>
                </a:lnTo>
                <a:lnTo>
                  <a:pt x="348" y="509"/>
                </a:lnTo>
                <a:lnTo>
                  <a:pt x="349" y="490"/>
                </a:lnTo>
                <a:lnTo>
                  <a:pt x="349" y="469"/>
                </a:lnTo>
                <a:lnTo>
                  <a:pt x="349" y="459"/>
                </a:lnTo>
                <a:lnTo>
                  <a:pt x="347" y="451"/>
                </a:lnTo>
                <a:lnTo>
                  <a:pt x="347" y="451"/>
                </a:lnTo>
                <a:lnTo>
                  <a:pt x="341" y="426"/>
                </a:lnTo>
                <a:lnTo>
                  <a:pt x="340" y="416"/>
                </a:lnTo>
                <a:lnTo>
                  <a:pt x="341" y="410"/>
                </a:lnTo>
                <a:lnTo>
                  <a:pt x="341" y="410"/>
                </a:lnTo>
                <a:lnTo>
                  <a:pt x="346" y="402"/>
                </a:lnTo>
                <a:lnTo>
                  <a:pt x="347" y="396"/>
                </a:lnTo>
                <a:lnTo>
                  <a:pt x="348" y="390"/>
                </a:lnTo>
                <a:lnTo>
                  <a:pt x="348" y="390"/>
                </a:lnTo>
                <a:lnTo>
                  <a:pt x="349" y="379"/>
                </a:lnTo>
                <a:lnTo>
                  <a:pt x="348" y="364"/>
                </a:lnTo>
                <a:lnTo>
                  <a:pt x="347" y="345"/>
                </a:lnTo>
                <a:lnTo>
                  <a:pt x="347" y="345"/>
                </a:lnTo>
                <a:lnTo>
                  <a:pt x="386" y="395"/>
                </a:lnTo>
                <a:lnTo>
                  <a:pt x="386" y="395"/>
                </a:lnTo>
                <a:lnTo>
                  <a:pt x="411" y="447"/>
                </a:lnTo>
                <a:lnTo>
                  <a:pt x="433" y="489"/>
                </a:lnTo>
                <a:lnTo>
                  <a:pt x="444" y="508"/>
                </a:lnTo>
                <a:lnTo>
                  <a:pt x="453" y="524"/>
                </a:lnTo>
                <a:lnTo>
                  <a:pt x="453" y="524"/>
                </a:lnTo>
                <a:lnTo>
                  <a:pt x="474" y="549"/>
                </a:lnTo>
                <a:lnTo>
                  <a:pt x="493" y="571"/>
                </a:lnTo>
                <a:lnTo>
                  <a:pt x="513" y="594"/>
                </a:lnTo>
                <a:lnTo>
                  <a:pt x="528" y="620"/>
                </a:lnTo>
                <a:lnTo>
                  <a:pt x="528" y="620"/>
                </a:lnTo>
                <a:lnTo>
                  <a:pt x="526" y="632"/>
                </a:lnTo>
                <a:lnTo>
                  <a:pt x="524" y="643"/>
                </a:lnTo>
                <a:lnTo>
                  <a:pt x="522" y="654"/>
                </a:lnTo>
                <a:lnTo>
                  <a:pt x="522" y="654"/>
                </a:lnTo>
                <a:lnTo>
                  <a:pt x="522" y="666"/>
                </a:lnTo>
                <a:lnTo>
                  <a:pt x="526" y="679"/>
                </a:lnTo>
                <a:lnTo>
                  <a:pt x="532" y="698"/>
                </a:lnTo>
                <a:lnTo>
                  <a:pt x="532" y="698"/>
                </a:lnTo>
                <a:lnTo>
                  <a:pt x="533" y="703"/>
                </a:lnTo>
                <a:lnTo>
                  <a:pt x="533" y="706"/>
                </a:lnTo>
                <a:lnTo>
                  <a:pt x="534" y="708"/>
                </a:lnTo>
                <a:lnTo>
                  <a:pt x="539" y="711"/>
                </a:lnTo>
                <a:lnTo>
                  <a:pt x="539" y="711"/>
                </a:lnTo>
                <a:lnTo>
                  <a:pt x="543" y="712"/>
                </a:lnTo>
                <a:lnTo>
                  <a:pt x="544" y="714"/>
                </a:lnTo>
                <a:lnTo>
                  <a:pt x="546" y="714"/>
                </a:lnTo>
                <a:lnTo>
                  <a:pt x="553" y="714"/>
                </a:lnTo>
                <a:lnTo>
                  <a:pt x="553" y="714"/>
                </a:lnTo>
                <a:lnTo>
                  <a:pt x="557" y="713"/>
                </a:lnTo>
                <a:lnTo>
                  <a:pt x="561" y="712"/>
                </a:lnTo>
                <a:lnTo>
                  <a:pt x="567" y="708"/>
                </a:lnTo>
                <a:lnTo>
                  <a:pt x="577" y="698"/>
                </a:lnTo>
                <a:lnTo>
                  <a:pt x="577" y="698"/>
                </a:lnTo>
                <a:lnTo>
                  <a:pt x="582" y="693"/>
                </a:lnTo>
                <a:lnTo>
                  <a:pt x="586" y="688"/>
                </a:lnTo>
                <a:lnTo>
                  <a:pt x="586" y="683"/>
                </a:lnTo>
                <a:lnTo>
                  <a:pt x="586" y="676"/>
                </a:lnTo>
                <a:lnTo>
                  <a:pt x="586" y="676"/>
                </a:lnTo>
                <a:lnTo>
                  <a:pt x="577" y="640"/>
                </a:lnTo>
                <a:lnTo>
                  <a:pt x="568" y="602"/>
                </a:lnTo>
                <a:lnTo>
                  <a:pt x="568" y="602"/>
                </a:lnTo>
                <a:lnTo>
                  <a:pt x="563" y="589"/>
                </a:lnTo>
                <a:lnTo>
                  <a:pt x="558" y="576"/>
                </a:lnTo>
                <a:lnTo>
                  <a:pt x="552" y="562"/>
                </a:lnTo>
                <a:lnTo>
                  <a:pt x="552" y="562"/>
                </a:lnTo>
                <a:lnTo>
                  <a:pt x="552" y="562"/>
                </a:lnTo>
                <a:lnTo>
                  <a:pt x="552" y="559"/>
                </a:lnTo>
                <a:lnTo>
                  <a:pt x="552" y="555"/>
                </a:lnTo>
                <a:lnTo>
                  <a:pt x="549" y="546"/>
                </a:lnTo>
                <a:lnTo>
                  <a:pt x="549" y="546"/>
                </a:lnTo>
                <a:lnTo>
                  <a:pt x="522" y="492"/>
                </a:lnTo>
                <a:lnTo>
                  <a:pt x="505" y="457"/>
                </a:lnTo>
                <a:lnTo>
                  <a:pt x="488" y="429"/>
                </a:lnTo>
                <a:lnTo>
                  <a:pt x="488" y="429"/>
                </a:lnTo>
                <a:lnTo>
                  <a:pt x="476" y="409"/>
                </a:lnTo>
                <a:lnTo>
                  <a:pt x="468" y="392"/>
                </a:lnTo>
                <a:lnTo>
                  <a:pt x="459" y="376"/>
                </a:lnTo>
                <a:lnTo>
                  <a:pt x="459" y="376"/>
                </a:lnTo>
                <a:lnTo>
                  <a:pt x="462" y="372"/>
                </a:lnTo>
                <a:lnTo>
                  <a:pt x="469" y="361"/>
                </a:lnTo>
                <a:lnTo>
                  <a:pt x="472" y="354"/>
                </a:lnTo>
                <a:lnTo>
                  <a:pt x="476" y="347"/>
                </a:lnTo>
                <a:lnTo>
                  <a:pt x="478" y="339"/>
                </a:lnTo>
                <a:lnTo>
                  <a:pt x="479" y="331"/>
                </a:lnTo>
                <a:lnTo>
                  <a:pt x="479" y="331"/>
                </a:lnTo>
                <a:lnTo>
                  <a:pt x="481" y="321"/>
                </a:lnTo>
                <a:lnTo>
                  <a:pt x="481" y="315"/>
                </a:lnTo>
                <a:lnTo>
                  <a:pt x="481" y="312"/>
                </a:lnTo>
                <a:lnTo>
                  <a:pt x="478" y="309"/>
                </a:lnTo>
                <a:lnTo>
                  <a:pt x="469" y="300"/>
                </a:lnTo>
                <a:lnTo>
                  <a:pt x="469" y="300"/>
                </a:lnTo>
                <a:lnTo>
                  <a:pt x="462" y="294"/>
                </a:lnTo>
                <a:lnTo>
                  <a:pt x="454" y="285"/>
                </a:lnTo>
                <a:lnTo>
                  <a:pt x="439" y="266"/>
                </a:lnTo>
                <a:lnTo>
                  <a:pt x="421" y="241"/>
                </a:lnTo>
                <a:lnTo>
                  <a:pt x="421" y="241"/>
                </a:lnTo>
                <a:lnTo>
                  <a:pt x="410" y="232"/>
                </a:lnTo>
                <a:lnTo>
                  <a:pt x="403" y="228"/>
                </a:lnTo>
                <a:lnTo>
                  <a:pt x="395" y="224"/>
                </a:lnTo>
                <a:lnTo>
                  <a:pt x="395" y="224"/>
                </a:lnTo>
                <a:lnTo>
                  <a:pt x="337" y="201"/>
                </a:lnTo>
                <a:lnTo>
                  <a:pt x="337" y="201"/>
                </a:lnTo>
                <a:lnTo>
                  <a:pt x="340" y="199"/>
                </a:lnTo>
                <a:lnTo>
                  <a:pt x="345" y="195"/>
                </a:lnTo>
                <a:lnTo>
                  <a:pt x="351" y="189"/>
                </a:lnTo>
                <a:lnTo>
                  <a:pt x="353" y="186"/>
                </a:lnTo>
                <a:lnTo>
                  <a:pt x="354" y="181"/>
                </a:lnTo>
                <a:lnTo>
                  <a:pt x="354" y="181"/>
                </a:lnTo>
                <a:lnTo>
                  <a:pt x="355" y="165"/>
                </a:lnTo>
                <a:lnTo>
                  <a:pt x="357" y="160"/>
                </a:lnTo>
                <a:lnTo>
                  <a:pt x="358" y="156"/>
                </a:lnTo>
                <a:lnTo>
                  <a:pt x="358" y="156"/>
                </a:lnTo>
                <a:lnTo>
                  <a:pt x="361" y="150"/>
                </a:lnTo>
                <a:lnTo>
                  <a:pt x="361" y="146"/>
                </a:lnTo>
                <a:lnTo>
                  <a:pt x="361" y="143"/>
                </a:lnTo>
                <a:lnTo>
                  <a:pt x="361" y="143"/>
                </a:lnTo>
                <a:lnTo>
                  <a:pt x="360" y="139"/>
                </a:lnTo>
                <a:lnTo>
                  <a:pt x="357" y="133"/>
                </a:lnTo>
                <a:lnTo>
                  <a:pt x="353" y="129"/>
                </a:lnTo>
                <a:lnTo>
                  <a:pt x="352" y="124"/>
                </a:lnTo>
                <a:lnTo>
                  <a:pt x="352" y="124"/>
                </a:lnTo>
                <a:lnTo>
                  <a:pt x="351" y="118"/>
                </a:lnTo>
                <a:lnTo>
                  <a:pt x="351" y="114"/>
                </a:lnTo>
                <a:lnTo>
                  <a:pt x="352" y="109"/>
                </a:lnTo>
                <a:lnTo>
                  <a:pt x="352" y="109"/>
                </a:lnTo>
                <a:lnTo>
                  <a:pt x="372" y="109"/>
                </a:lnTo>
                <a:lnTo>
                  <a:pt x="389" y="108"/>
                </a:lnTo>
                <a:lnTo>
                  <a:pt x="395" y="108"/>
                </a:lnTo>
                <a:lnTo>
                  <a:pt x="401" y="107"/>
                </a:lnTo>
                <a:lnTo>
                  <a:pt x="401" y="107"/>
                </a:lnTo>
                <a:lnTo>
                  <a:pt x="409" y="102"/>
                </a:lnTo>
                <a:lnTo>
                  <a:pt x="413" y="99"/>
                </a:lnTo>
                <a:lnTo>
                  <a:pt x="416" y="94"/>
                </a:lnTo>
                <a:lnTo>
                  <a:pt x="419" y="90"/>
                </a:lnTo>
                <a:lnTo>
                  <a:pt x="420" y="86"/>
                </a:lnTo>
                <a:lnTo>
                  <a:pt x="419" y="82"/>
                </a:lnTo>
                <a:lnTo>
                  <a:pt x="415" y="78"/>
                </a:lnTo>
                <a:lnTo>
                  <a:pt x="415" y="78"/>
                </a:lnTo>
                <a:lnTo>
                  <a:pt x="408" y="75"/>
                </a:lnTo>
                <a:lnTo>
                  <a:pt x="401" y="71"/>
                </a:lnTo>
                <a:lnTo>
                  <a:pt x="382" y="64"/>
                </a:lnTo>
                <a:lnTo>
                  <a:pt x="358" y="57"/>
                </a:lnTo>
                <a:lnTo>
                  <a:pt x="358" y="57"/>
                </a:lnTo>
                <a:lnTo>
                  <a:pt x="358" y="52"/>
                </a:lnTo>
                <a:lnTo>
                  <a:pt x="355" y="40"/>
                </a:lnTo>
                <a:lnTo>
                  <a:pt x="353" y="33"/>
                </a:lnTo>
                <a:lnTo>
                  <a:pt x="349" y="25"/>
                </a:lnTo>
                <a:lnTo>
                  <a:pt x="346" y="18"/>
                </a:lnTo>
                <a:lnTo>
                  <a:pt x="340" y="10"/>
                </a:lnTo>
                <a:lnTo>
                  <a:pt x="340" y="10"/>
                </a:lnTo>
                <a:lnTo>
                  <a:pt x="333" y="6"/>
                </a:lnTo>
                <a:lnTo>
                  <a:pt x="324" y="2"/>
                </a:lnTo>
                <a:lnTo>
                  <a:pt x="315" y="1"/>
                </a:lnTo>
                <a:lnTo>
                  <a:pt x="305" y="0"/>
                </a:lnTo>
                <a:lnTo>
                  <a:pt x="296" y="1"/>
                </a:lnTo>
                <a:lnTo>
                  <a:pt x="285" y="2"/>
                </a:lnTo>
                <a:lnTo>
                  <a:pt x="267" y="6"/>
                </a:lnTo>
                <a:lnTo>
                  <a:pt x="267" y="6"/>
                </a:lnTo>
                <a:lnTo>
                  <a:pt x="259" y="8"/>
                </a:lnTo>
                <a:lnTo>
                  <a:pt x="252" y="12"/>
                </a:lnTo>
                <a:lnTo>
                  <a:pt x="243" y="15"/>
                </a:lnTo>
                <a:lnTo>
                  <a:pt x="235" y="20"/>
                </a:lnTo>
                <a:lnTo>
                  <a:pt x="228" y="26"/>
                </a:lnTo>
                <a:lnTo>
                  <a:pt x="220" y="33"/>
                </a:lnTo>
                <a:lnTo>
                  <a:pt x="213" y="41"/>
                </a:lnTo>
                <a:lnTo>
                  <a:pt x="206" y="51"/>
                </a:lnTo>
                <a:lnTo>
                  <a:pt x="206" y="51"/>
                </a:lnTo>
                <a:lnTo>
                  <a:pt x="200" y="62"/>
                </a:lnTo>
                <a:lnTo>
                  <a:pt x="197" y="71"/>
                </a:lnTo>
                <a:lnTo>
                  <a:pt x="194" y="81"/>
                </a:lnTo>
                <a:lnTo>
                  <a:pt x="194" y="89"/>
                </a:lnTo>
                <a:lnTo>
                  <a:pt x="194" y="96"/>
                </a:lnTo>
                <a:lnTo>
                  <a:pt x="195" y="101"/>
                </a:lnTo>
                <a:lnTo>
                  <a:pt x="198" y="109"/>
                </a:lnTo>
                <a:lnTo>
                  <a:pt x="198" y="109"/>
                </a:lnTo>
                <a:lnTo>
                  <a:pt x="206" y="127"/>
                </a:lnTo>
                <a:lnTo>
                  <a:pt x="213" y="1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22">
            <a:extLst>
              <a:ext uri="{FF2B5EF4-FFF2-40B4-BE49-F238E27FC236}">
                <a16:creationId xmlns:a16="http://schemas.microsoft.com/office/drawing/2014/main" id="{88567FCC-2CBE-4BC5-A8A3-D23CF3C670FC}"/>
              </a:ext>
            </a:extLst>
          </p:cNvPr>
          <p:cNvSpPr>
            <a:spLocks noEditPoints="1"/>
          </p:cNvSpPr>
          <p:nvPr/>
        </p:nvSpPr>
        <p:spPr bwMode="auto">
          <a:xfrm>
            <a:off x="6590901" y="4698746"/>
            <a:ext cx="573614" cy="1670193"/>
          </a:xfrm>
          <a:custGeom>
            <a:avLst/>
            <a:gdLst>
              <a:gd name="T0" fmla="*/ 161 w 487"/>
              <a:gd name="T1" fmla="*/ 162 h 1418"/>
              <a:gd name="T2" fmla="*/ 157 w 487"/>
              <a:gd name="T3" fmla="*/ 200 h 1418"/>
              <a:gd name="T4" fmla="*/ 56 w 487"/>
              <a:gd name="T5" fmla="*/ 259 h 1418"/>
              <a:gd name="T6" fmla="*/ 7 w 487"/>
              <a:gd name="T7" fmla="*/ 371 h 1418"/>
              <a:gd name="T8" fmla="*/ 17 w 487"/>
              <a:gd name="T9" fmla="*/ 418 h 1418"/>
              <a:gd name="T10" fmla="*/ 48 w 487"/>
              <a:gd name="T11" fmla="*/ 532 h 1418"/>
              <a:gd name="T12" fmla="*/ 88 w 487"/>
              <a:gd name="T13" fmla="*/ 552 h 1418"/>
              <a:gd name="T14" fmla="*/ 141 w 487"/>
              <a:gd name="T15" fmla="*/ 598 h 1418"/>
              <a:gd name="T16" fmla="*/ 166 w 487"/>
              <a:gd name="T17" fmla="*/ 628 h 1418"/>
              <a:gd name="T18" fmla="*/ 178 w 487"/>
              <a:gd name="T19" fmla="*/ 646 h 1418"/>
              <a:gd name="T20" fmla="*/ 169 w 487"/>
              <a:gd name="T21" fmla="*/ 672 h 1418"/>
              <a:gd name="T22" fmla="*/ 177 w 487"/>
              <a:gd name="T23" fmla="*/ 712 h 1418"/>
              <a:gd name="T24" fmla="*/ 155 w 487"/>
              <a:gd name="T25" fmla="*/ 851 h 1418"/>
              <a:gd name="T26" fmla="*/ 151 w 487"/>
              <a:gd name="T27" fmla="*/ 962 h 1418"/>
              <a:gd name="T28" fmla="*/ 124 w 487"/>
              <a:gd name="T29" fmla="*/ 1050 h 1418"/>
              <a:gd name="T30" fmla="*/ 117 w 487"/>
              <a:gd name="T31" fmla="*/ 1072 h 1418"/>
              <a:gd name="T32" fmla="*/ 116 w 487"/>
              <a:gd name="T33" fmla="*/ 1247 h 1418"/>
              <a:gd name="T34" fmla="*/ 89 w 487"/>
              <a:gd name="T35" fmla="*/ 1304 h 1418"/>
              <a:gd name="T36" fmla="*/ 80 w 487"/>
              <a:gd name="T37" fmla="*/ 1359 h 1418"/>
              <a:gd name="T38" fmla="*/ 131 w 487"/>
              <a:gd name="T39" fmla="*/ 1409 h 1418"/>
              <a:gd name="T40" fmla="*/ 190 w 487"/>
              <a:gd name="T41" fmla="*/ 1409 h 1418"/>
              <a:gd name="T42" fmla="*/ 182 w 487"/>
              <a:gd name="T43" fmla="*/ 1322 h 1418"/>
              <a:gd name="T44" fmla="*/ 179 w 487"/>
              <a:gd name="T45" fmla="*/ 1268 h 1418"/>
              <a:gd name="T46" fmla="*/ 174 w 487"/>
              <a:gd name="T47" fmla="*/ 1231 h 1418"/>
              <a:gd name="T48" fmla="*/ 219 w 487"/>
              <a:gd name="T49" fmla="*/ 1095 h 1418"/>
              <a:gd name="T50" fmla="*/ 231 w 487"/>
              <a:gd name="T51" fmla="*/ 1046 h 1418"/>
              <a:gd name="T52" fmla="*/ 272 w 487"/>
              <a:gd name="T53" fmla="*/ 939 h 1418"/>
              <a:gd name="T54" fmla="*/ 332 w 487"/>
              <a:gd name="T55" fmla="*/ 894 h 1418"/>
              <a:gd name="T56" fmla="*/ 320 w 487"/>
              <a:gd name="T57" fmla="*/ 977 h 1418"/>
              <a:gd name="T58" fmla="*/ 316 w 487"/>
              <a:gd name="T59" fmla="*/ 1048 h 1418"/>
              <a:gd name="T60" fmla="*/ 365 w 487"/>
              <a:gd name="T61" fmla="*/ 1067 h 1418"/>
              <a:gd name="T62" fmla="*/ 397 w 487"/>
              <a:gd name="T63" fmla="*/ 1043 h 1418"/>
              <a:gd name="T64" fmla="*/ 390 w 487"/>
              <a:gd name="T65" fmla="*/ 883 h 1418"/>
              <a:gd name="T66" fmla="*/ 419 w 487"/>
              <a:gd name="T67" fmla="*/ 741 h 1418"/>
              <a:gd name="T68" fmla="*/ 447 w 487"/>
              <a:gd name="T69" fmla="*/ 680 h 1418"/>
              <a:gd name="T70" fmla="*/ 451 w 487"/>
              <a:gd name="T71" fmla="*/ 613 h 1418"/>
              <a:gd name="T72" fmla="*/ 422 w 487"/>
              <a:gd name="T73" fmla="*/ 538 h 1418"/>
              <a:gd name="T74" fmla="*/ 461 w 487"/>
              <a:gd name="T75" fmla="*/ 502 h 1418"/>
              <a:gd name="T76" fmla="*/ 487 w 487"/>
              <a:gd name="T77" fmla="*/ 468 h 1418"/>
              <a:gd name="T78" fmla="*/ 450 w 487"/>
              <a:gd name="T79" fmla="*/ 372 h 1418"/>
              <a:gd name="T80" fmla="*/ 468 w 487"/>
              <a:gd name="T81" fmla="*/ 348 h 1418"/>
              <a:gd name="T82" fmla="*/ 325 w 487"/>
              <a:gd name="T83" fmla="*/ 223 h 1418"/>
              <a:gd name="T84" fmla="*/ 310 w 487"/>
              <a:gd name="T85" fmla="*/ 206 h 1418"/>
              <a:gd name="T86" fmla="*/ 321 w 487"/>
              <a:gd name="T87" fmla="*/ 182 h 1418"/>
              <a:gd name="T88" fmla="*/ 326 w 487"/>
              <a:gd name="T89" fmla="*/ 169 h 1418"/>
              <a:gd name="T90" fmla="*/ 325 w 487"/>
              <a:gd name="T91" fmla="*/ 142 h 1418"/>
              <a:gd name="T92" fmla="*/ 326 w 487"/>
              <a:gd name="T93" fmla="*/ 123 h 1418"/>
              <a:gd name="T94" fmla="*/ 315 w 487"/>
              <a:gd name="T95" fmla="*/ 75 h 1418"/>
              <a:gd name="T96" fmla="*/ 356 w 487"/>
              <a:gd name="T97" fmla="*/ 55 h 1418"/>
              <a:gd name="T98" fmla="*/ 363 w 487"/>
              <a:gd name="T99" fmla="*/ 27 h 1418"/>
              <a:gd name="T100" fmla="*/ 274 w 487"/>
              <a:gd name="T101" fmla="*/ 11 h 1418"/>
              <a:gd name="T102" fmla="*/ 231 w 487"/>
              <a:gd name="T103" fmla="*/ 1 h 1418"/>
              <a:gd name="T104" fmla="*/ 190 w 487"/>
              <a:gd name="T105" fmla="*/ 11 h 1418"/>
              <a:gd name="T106" fmla="*/ 160 w 487"/>
              <a:gd name="T107" fmla="*/ 44 h 1418"/>
              <a:gd name="T108" fmla="*/ 142 w 487"/>
              <a:gd name="T109" fmla="*/ 100 h 1418"/>
              <a:gd name="T110" fmla="*/ 382 w 487"/>
              <a:gd name="T111" fmla="*/ 410 h 1418"/>
              <a:gd name="T112" fmla="*/ 408 w 487"/>
              <a:gd name="T113" fmla="*/ 459 h 1418"/>
              <a:gd name="T114" fmla="*/ 383 w 487"/>
              <a:gd name="T115" fmla="*/ 451 h 1418"/>
              <a:gd name="T116" fmla="*/ 373 w 487"/>
              <a:gd name="T117" fmla="*/ 438 h 1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7" h="1418">
                <a:moveTo>
                  <a:pt x="160" y="138"/>
                </a:moveTo>
                <a:lnTo>
                  <a:pt x="160" y="138"/>
                </a:lnTo>
                <a:lnTo>
                  <a:pt x="156" y="155"/>
                </a:lnTo>
                <a:lnTo>
                  <a:pt x="156" y="155"/>
                </a:lnTo>
                <a:lnTo>
                  <a:pt x="156" y="157"/>
                </a:lnTo>
                <a:lnTo>
                  <a:pt x="157" y="159"/>
                </a:lnTo>
                <a:lnTo>
                  <a:pt x="161" y="162"/>
                </a:lnTo>
                <a:lnTo>
                  <a:pt x="169" y="167"/>
                </a:lnTo>
                <a:lnTo>
                  <a:pt x="169" y="167"/>
                </a:lnTo>
                <a:lnTo>
                  <a:pt x="167" y="181"/>
                </a:lnTo>
                <a:lnTo>
                  <a:pt x="166" y="191"/>
                </a:lnTo>
                <a:lnTo>
                  <a:pt x="163" y="197"/>
                </a:lnTo>
                <a:lnTo>
                  <a:pt x="163" y="197"/>
                </a:lnTo>
                <a:lnTo>
                  <a:pt x="157" y="200"/>
                </a:lnTo>
                <a:lnTo>
                  <a:pt x="148" y="204"/>
                </a:lnTo>
                <a:lnTo>
                  <a:pt x="129" y="214"/>
                </a:lnTo>
                <a:lnTo>
                  <a:pt x="129" y="214"/>
                </a:lnTo>
                <a:lnTo>
                  <a:pt x="112" y="223"/>
                </a:lnTo>
                <a:lnTo>
                  <a:pt x="85" y="240"/>
                </a:lnTo>
                <a:lnTo>
                  <a:pt x="69" y="249"/>
                </a:lnTo>
                <a:lnTo>
                  <a:pt x="56" y="259"/>
                </a:lnTo>
                <a:lnTo>
                  <a:pt x="45" y="267"/>
                </a:lnTo>
                <a:lnTo>
                  <a:pt x="39" y="274"/>
                </a:lnTo>
                <a:lnTo>
                  <a:pt x="39" y="274"/>
                </a:lnTo>
                <a:lnTo>
                  <a:pt x="34" y="285"/>
                </a:lnTo>
                <a:lnTo>
                  <a:pt x="29" y="302"/>
                </a:lnTo>
                <a:lnTo>
                  <a:pt x="14" y="347"/>
                </a:lnTo>
                <a:lnTo>
                  <a:pt x="7" y="371"/>
                </a:lnTo>
                <a:lnTo>
                  <a:pt x="2" y="391"/>
                </a:lnTo>
                <a:lnTo>
                  <a:pt x="0" y="406"/>
                </a:lnTo>
                <a:lnTo>
                  <a:pt x="0" y="410"/>
                </a:lnTo>
                <a:lnTo>
                  <a:pt x="1" y="413"/>
                </a:lnTo>
                <a:lnTo>
                  <a:pt x="1" y="413"/>
                </a:lnTo>
                <a:lnTo>
                  <a:pt x="8" y="416"/>
                </a:lnTo>
                <a:lnTo>
                  <a:pt x="17" y="418"/>
                </a:lnTo>
                <a:lnTo>
                  <a:pt x="26" y="420"/>
                </a:lnTo>
                <a:lnTo>
                  <a:pt x="26" y="420"/>
                </a:lnTo>
                <a:lnTo>
                  <a:pt x="34" y="468"/>
                </a:lnTo>
                <a:lnTo>
                  <a:pt x="40" y="503"/>
                </a:lnTo>
                <a:lnTo>
                  <a:pt x="45" y="526"/>
                </a:lnTo>
                <a:lnTo>
                  <a:pt x="45" y="526"/>
                </a:lnTo>
                <a:lnTo>
                  <a:pt x="48" y="532"/>
                </a:lnTo>
                <a:lnTo>
                  <a:pt x="52" y="537"/>
                </a:lnTo>
                <a:lnTo>
                  <a:pt x="57" y="542"/>
                </a:lnTo>
                <a:lnTo>
                  <a:pt x="63" y="545"/>
                </a:lnTo>
                <a:lnTo>
                  <a:pt x="70" y="549"/>
                </a:lnTo>
                <a:lnTo>
                  <a:pt x="76" y="551"/>
                </a:lnTo>
                <a:lnTo>
                  <a:pt x="82" y="552"/>
                </a:lnTo>
                <a:lnTo>
                  <a:pt x="88" y="552"/>
                </a:lnTo>
                <a:lnTo>
                  <a:pt x="88" y="552"/>
                </a:lnTo>
                <a:lnTo>
                  <a:pt x="114" y="549"/>
                </a:lnTo>
                <a:lnTo>
                  <a:pt x="132" y="545"/>
                </a:lnTo>
                <a:lnTo>
                  <a:pt x="132" y="545"/>
                </a:lnTo>
                <a:lnTo>
                  <a:pt x="135" y="569"/>
                </a:lnTo>
                <a:lnTo>
                  <a:pt x="138" y="589"/>
                </a:lnTo>
                <a:lnTo>
                  <a:pt x="141" y="598"/>
                </a:lnTo>
                <a:lnTo>
                  <a:pt x="143" y="604"/>
                </a:lnTo>
                <a:lnTo>
                  <a:pt x="143" y="604"/>
                </a:lnTo>
                <a:lnTo>
                  <a:pt x="145" y="609"/>
                </a:lnTo>
                <a:lnTo>
                  <a:pt x="149" y="613"/>
                </a:lnTo>
                <a:lnTo>
                  <a:pt x="156" y="622"/>
                </a:lnTo>
                <a:lnTo>
                  <a:pt x="166" y="628"/>
                </a:lnTo>
                <a:lnTo>
                  <a:pt x="166" y="628"/>
                </a:lnTo>
                <a:lnTo>
                  <a:pt x="168" y="628"/>
                </a:lnTo>
                <a:lnTo>
                  <a:pt x="171" y="629"/>
                </a:lnTo>
                <a:lnTo>
                  <a:pt x="173" y="631"/>
                </a:lnTo>
                <a:lnTo>
                  <a:pt x="173" y="631"/>
                </a:lnTo>
                <a:lnTo>
                  <a:pt x="174" y="636"/>
                </a:lnTo>
                <a:lnTo>
                  <a:pt x="175" y="641"/>
                </a:lnTo>
                <a:lnTo>
                  <a:pt x="178" y="646"/>
                </a:lnTo>
                <a:lnTo>
                  <a:pt x="180" y="651"/>
                </a:lnTo>
                <a:lnTo>
                  <a:pt x="180" y="651"/>
                </a:lnTo>
                <a:lnTo>
                  <a:pt x="180" y="655"/>
                </a:lnTo>
                <a:lnTo>
                  <a:pt x="179" y="657"/>
                </a:lnTo>
                <a:lnTo>
                  <a:pt x="175" y="662"/>
                </a:lnTo>
                <a:lnTo>
                  <a:pt x="172" y="668"/>
                </a:lnTo>
                <a:lnTo>
                  <a:pt x="169" y="672"/>
                </a:lnTo>
                <a:lnTo>
                  <a:pt x="169" y="675"/>
                </a:lnTo>
                <a:lnTo>
                  <a:pt x="169" y="675"/>
                </a:lnTo>
                <a:lnTo>
                  <a:pt x="169" y="681"/>
                </a:lnTo>
                <a:lnTo>
                  <a:pt x="171" y="686"/>
                </a:lnTo>
                <a:lnTo>
                  <a:pt x="174" y="697"/>
                </a:lnTo>
                <a:lnTo>
                  <a:pt x="177" y="708"/>
                </a:lnTo>
                <a:lnTo>
                  <a:pt x="177" y="712"/>
                </a:lnTo>
                <a:lnTo>
                  <a:pt x="177" y="718"/>
                </a:lnTo>
                <a:lnTo>
                  <a:pt x="177" y="718"/>
                </a:lnTo>
                <a:lnTo>
                  <a:pt x="167" y="764"/>
                </a:lnTo>
                <a:lnTo>
                  <a:pt x="156" y="821"/>
                </a:lnTo>
                <a:lnTo>
                  <a:pt x="156" y="821"/>
                </a:lnTo>
                <a:lnTo>
                  <a:pt x="155" y="834"/>
                </a:lnTo>
                <a:lnTo>
                  <a:pt x="155" y="851"/>
                </a:lnTo>
                <a:lnTo>
                  <a:pt x="156" y="888"/>
                </a:lnTo>
                <a:lnTo>
                  <a:pt x="157" y="922"/>
                </a:lnTo>
                <a:lnTo>
                  <a:pt x="157" y="935"/>
                </a:lnTo>
                <a:lnTo>
                  <a:pt x="156" y="943"/>
                </a:lnTo>
                <a:lnTo>
                  <a:pt x="156" y="943"/>
                </a:lnTo>
                <a:lnTo>
                  <a:pt x="154" y="952"/>
                </a:lnTo>
                <a:lnTo>
                  <a:pt x="151" y="962"/>
                </a:lnTo>
                <a:lnTo>
                  <a:pt x="148" y="971"/>
                </a:lnTo>
                <a:lnTo>
                  <a:pt x="143" y="982"/>
                </a:lnTo>
                <a:lnTo>
                  <a:pt x="143" y="982"/>
                </a:lnTo>
                <a:lnTo>
                  <a:pt x="140" y="989"/>
                </a:lnTo>
                <a:lnTo>
                  <a:pt x="136" y="999"/>
                </a:lnTo>
                <a:lnTo>
                  <a:pt x="131" y="1020"/>
                </a:lnTo>
                <a:lnTo>
                  <a:pt x="124" y="1050"/>
                </a:lnTo>
                <a:lnTo>
                  <a:pt x="124" y="1050"/>
                </a:lnTo>
                <a:lnTo>
                  <a:pt x="124" y="1054"/>
                </a:lnTo>
                <a:lnTo>
                  <a:pt x="123" y="1057"/>
                </a:lnTo>
                <a:lnTo>
                  <a:pt x="119" y="1063"/>
                </a:lnTo>
                <a:lnTo>
                  <a:pt x="119" y="1063"/>
                </a:lnTo>
                <a:lnTo>
                  <a:pt x="118" y="1066"/>
                </a:lnTo>
                <a:lnTo>
                  <a:pt x="117" y="1072"/>
                </a:lnTo>
                <a:lnTo>
                  <a:pt x="117" y="1092"/>
                </a:lnTo>
                <a:lnTo>
                  <a:pt x="117" y="1150"/>
                </a:lnTo>
                <a:lnTo>
                  <a:pt x="118" y="1211"/>
                </a:lnTo>
                <a:lnTo>
                  <a:pt x="117" y="1234"/>
                </a:lnTo>
                <a:lnTo>
                  <a:pt x="117" y="1242"/>
                </a:lnTo>
                <a:lnTo>
                  <a:pt x="116" y="1247"/>
                </a:lnTo>
                <a:lnTo>
                  <a:pt x="116" y="1247"/>
                </a:lnTo>
                <a:lnTo>
                  <a:pt x="106" y="1273"/>
                </a:lnTo>
                <a:lnTo>
                  <a:pt x="104" y="1283"/>
                </a:lnTo>
                <a:lnTo>
                  <a:pt x="100" y="1288"/>
                </a:lnTo>
                <a:lnTo>
                  <a:pt x="100" y="1288"/>
                </a:lnTo>
                <a:lnTo>
                  <a:pt x="97" y="1292"/>
                </a:lnTo>
                <a:lnTo>
                  <a:pt x="93" y="1297"/>
                </a:lnTo>
                <a:lnTo>
                  <a:pt x="89" y="1304"/>
                </a:lnTo>
                <a:lnTo>
                  <a:pt x="89" y="1304"/>
                </a:lnTo>
                <a:lnTo>
                  <a:pt x="85" y="1315"/>
                </a:lnTo>
                <a:lnTo>
                  <a:pt x="80" y="1330"/>
                </a:lnTo>
                <a:lnTo>
                  <a:pt x="77" y="1338"/>
                </a:lnTo>
                <a:lnTo>
                  <a:pt x="77" y="1346"/>
                </a:lnTo>
                <a:lnTo>
                  <a:pt x="77" y="1353"/>
                </a:lnTo>
                <a:lnTo>
                  <a:pt x="80" y="1359"/>
                </a:lnTo>
                <a:lnTo>
                  <a:pt x="80" y="1359"/>
                </a:lnTo>
                <a:lnTo>
                  <a:pt x="88" y="1373"/>
                </a:lnTo>
                <a:lnTo>
                  <a:pt x="94" y="1381"/>
                </a:lnTo>
                <a:lnTo>
                  <a:pt x="101" y="1389"/>
                </a:lnTo>
                <a:lnTo>
                  <a:pt x="108" y="1396"/>
                </a:lnTo>
                <a:lnTo>
                  <a:pt x="119" y="1403"/>
                </a:lnTo>
                <a:lnTo>
                  <a:pt x="131" y="1409"/>
                </a:lnTo>
                <a:lnTo>
                  <a:pt x="144" y="1414"/>
                </a:lnTo>
                <a:lnTo>
                  <a:pt x="144" y="1414"/>
                </a:lnTo>
                <a:lnTo>
                  <a:pt x="159" y="1418"/>
                </a:lnTo>
                <a:lnTo>
                  <a:pt x="169" y="1418"/>
                </a:lnTo>
                <a:lnTo>
                  <a:pt x="179" y="1416"/>
                </a:lnTo>
                <a:lnTo>
                  <a:pt x="185" y="1413"/>
                </a:lnTo>
                <a:lnTo>
                  <a:pt x="190" y="1409"/>
                </a:lnTo>
                <a:lnTo>
                  <a:pt x="193" y="1403"/>
                </a:lnTo>
                <a:lnTo>
                  <a:pt x="194" y="1397"/>
                </a:lnTo>
                <a:lnTo>
                  <a:pt x="194" y="1390"/>
                </a:lnTo>
                <a:lnTo>
                  <a:pt x="194" y="1390"/>
                </a:lnTo>
                <a:lnTo>
                  <a:pt x="192" y="1371"/>
                </a:lnTo>
                <a:lnTo>
                  <a:pt x="187" y="1346"/>
                </a:lnTo>
                <a:lnTo>
                  <a:pt x="182" y="1322"/>
                </a:lnTo>
                <a:lnTo>
                  <a:pt x="180" y="1305"/>
                </a:lnTo>
                <a:lnTo>
                  <a:pt x="180" y="1305"/>
                </a:lnTo>
                <a:lnTo>
                  <a:pt x="180" y="1289"/>
                </a:lnTo>
                <a:lnTo>
                  <a:pt x="180" y="1274"/>
                </a:lnTo>
                <a:lnTo>
                  <a:pt x="180" y="1274"/>
                </a:lnTo>
                <a:lnTo>
                  <a:pt x="180" y="1271"/>
                </a:lnTo>
                <a:lnTo>
                  <a:pt x="179" y="1268"/>
                </a:lnTo>
                <a:lnTo>
                  <a:pt x="175" y="1262"/>
                </a:lnTo>
                <a:lnTo>
                  <a:pt x="174" y="1259"/>
                </a:lnTo>
                <a:lnTo>
                  <a:pt x="173" y="1254"/>
                </a:lnTo>
                <a:lnTo>
                  <a:pt x="172" y="1248"/>
                </a:lnTo>
                <a:lnTo>
                  <a:pt x="173" y="1241"/>
                </a:lnTo>
                <a:lnTo>
                  <a:pt x="173" y="1241"/>
                </a:lnTo>
                <a:lnTo>
                  <a:pt x="174" y="1231"/>
                </a:lnTo>
                <a:lnTo>
                  <a:pt x="179" y="1218"/>
                </a:lnTo>
                <a:lnTo>
                  <a:pt x="190" y="1187"/>
                </a:lnTo>
                <a:lnTo>
                  <a:pt x="210" y="1138"/>
                </a:lnTo>
                <a:lnTo>
                  <a:pt x="210" y="1138"/>
                </a:lnTo>
                <a:lnTo>
                  <a:pt x="214" y="1125"/>
                </a:lnTo>
                <a:lnTo>
                  <a:pt x="217" y="1111"/>
                </a:lnTo>
                <a:lnTo>
                  <a:pt x="219" y="1095"/>
                </a:lnTo>
                <a:lnTo>
                  <a:pt x="221" y="1082"/>
                </a:lnTo>
                <a:lnTo>
                  <a:pt x="221" y="1082"/>
                </a:lnTo>
                <a:lnTo>
                  <a:pt x="222" y="1073"/>
                </a:lnTo>
                <a:lnTo>
                  <a:pt x="225" y="1062"/>
                </a:lnTo>
                <a:lnTo>
                  <a:pt x="229" y="1054"/>
                </a:lnTo>
                <a:lnTo>
                  <a:pt x="231" y="1046"/>
                </a:lnTo>
                <a:lnTo>
                  <a:pt x="231" y="1046"/>
                </a:lnTo>
                <a:lnTo>
                  <a:pt x="236" y="1036"/>
                </a:lnTo>
                <a:lnTo>
                  <a:pt x="243" y="1020"/>
                </a:lnTo>
                <a:lnTo>
                  <a:pt x="255" y="993"/>
                </a:lnTo>
                <a:lnTo>
                  <a:pt x="255" y="993"/>
                </a:lnTo>
                <a:lnTo>
                  <a:pt x="265" y="967"/>
                </a:lnTo>
                <a:lnTo>
                  <a:pt x="272" y="939"/>
                </a:lnTo>
                <a:lnTo>
                  <a:pt x="272" y="939"/>
                </a:lnTo>
                <a:lnTo>
                  <a:pt x="311" y="804"/>
                </a:lnTo>
                <a:lnTo>
                  <a:pt x="311" y="804"/>
                </a:lnTo>
                <a:lnTo>
                  <a:pt x="320" y="836"/>
                </a:lnTo>
                <a:lnTo>
                  <a:pt x="327" y="866"/>
                </a:lnTo>
                <a:lnTo>
                  <a:pt x="329" y="881"/>
                </a:lnTo>
                <a:lnTo>
                  <a:pt x="332" y="894"/>
                </a:lnTo>
                <a:lnTo>
                  <a:pt x="332" y="894"/>
                </a:lnTo>
                <a:lnTo>
                  <a:pt x="333" y="915"/>
                </a:lnTo>
                <a:lnTo>
                  <a:pt x="333" y="932"/>
                </a:lnTo>
                <a:lnTo>
                  <a:pt x="332" y="945"/>
                </a:lnTo>
                <a:lnTo>
                  <a:pt x="329" y="953"/>
                </a:lnTo>
                <a:lnTo>
                  <a:pt x="329" y="953"/>
                </a:lnTo>
                <a:lnTo>
                  <a:pt x="323" y="969"/>
                </a:lnTo>
                <a:lnTo>
                  <a:pt x="320" y="977"/>
                </a:lnTo>
                <a:lnTo>
                  <a:pt x="319" y="987"/>
                </a:lnTo>
                <a:lnTo>
                  <a:pt x="319" y="987"/>
                </a:lnTo>
                <a:lnTo>
                  <a:pt x="316" y="1001"/>
                </a:lnTo>
                <a:lnTo>
                  <a:pt x="315" y="1019"/>
                </a:lnTo>
                <a:lnTo>
                  <a:pt x="314" y="1037"/>
                </a:lnTo>
                <a:lnTo>
                  <a:pt x="315" y="1043"/>
                </a:lnTo>
                <a:lnTo>
                  <a:pt x="316" y="1048"/>
                </a:lnTo>
                <a:lnTo>
                  <a:pt x="316" y="1048"/>
                </a:lnTo>
                <a:lnTo>
                  <a:pt x="320" y="1051"/>
                </a:lnTo>
                <a:lnTo>
                  <a:pt x="325" y="1055"/>
                </a:lnTo>
                <a:lnTo>
                  <a:pt x="338" y="1061"/>
                </a:lnTo>
                <a:lnTo>
                  <a:pt x="353" y="1066"/>
                </a:lnTo>
                <a:lnTo>
                  <a:pt x="359" y="1067"/>
                </a:lnTo>
                <a:lnTo>
                  <a:pt x="365" y="1067"/>
                </a:lnTo>
                <a:lnTo>
                  <a:pt x="365" y="1067"/>
                </a:lnTo>
                <a:lnTo>
                  <a:pt x="375" y="1063"/>
                </a:lnTo>
                <a:lnTo>
                  <a:pt x="385" y="1057"/>
                </a:lnTo>
                <a:lnTo>
                  <a:pt x="390" y="1054"/>
                </a:lnTo>
                <a:lnTo>
                  <a:pt x="395" y="1050"/>
                </a:lnTo>
                <a:lnTo>
                  <a:pt x="397" y="1046"/>
                </a:lnTo>
                <a:lnTo>
                  <a:pt x="397" y="1043"/>
                </a:lnTo>
                <a:lnTo>
                  <a:pt x="397" y="1043"/>
                </a:lnTo>
                <a:lnTo>
                  <a:pt x="396" y="1001"/>
                </a:lnTo>
                <a:lnTo>
                  <a:pt x="393" y="946"/>
                </a:lnTo>
                <a:lnTo>
                  <a:pt x="393" y="946"/>
                </a:lnTo>
                <a:lnTo>
                  <a:pt x="390" y="925"/>
                </a:lnTo>
                <a:lnTo>
                  <a:pt x="390" y="903"/>
                </a:lnTo>
                <a:lnTo>
                  <a:pt x="390" y="883"/>
                </a:lnTo>
                <a:lnTo>
                  <a:pt x="393" y="867"/>
                </a:lnTo>
                <a:lnTo>
                  <a:pt x="393" y="867"/>
                </a:lnTo>
                <a:lnTo>
                  <a:pt x="401" y="804"/>
                </a:lnTo>
                <a:lnTo>
                  <a:pt x="407" y="753"/>
                </a:lnTo>
                <a:lnTo>
                  <a:pt x="407" y="753"/>
                </a:lnTo>
                <a:lnTo>
                  <a:pt x="410" y="751"/>
                </a:lnTo>
                <a:lnTo>
                  <a:pt x="419" y="741"/>
                </a:lnTo>
                <a:lnTo>
                  <a:pt x="425" y="734"/>
                </a:lnTo>
                <a:lnTo>
                  <a:pt x="430" y="725"/>
                </a:lnTo>
                <a:lnTo>
                  <a:pt x="436" y="716"/>
                </a:lnTo>
                <a:lnTo>
                  <a:pt x="440" y="705"/>
                </a:lnTo>
                <a:lnTo>
                  <a:pt x="440" y="705"/>
                </a:lnTo>
                <a:lnTo>
                  <a:pt x="445" y="693"/>
                </a:lnTo>
                <a:lnTo>
                  <a:pt x="447" y="680"/>
                </a:lnTo>
                <a:lnTo>
                  <a:pt x="451" y="668"/>
                </a:lnTo>
                <a:lnTo>
                  <a:pt x="452" y="655"/>
                </a:lnTo>
                <a:lnTo>
                  <a:pt x="453" y="643"/>
                </a:lnTo>
                <a:lnTo>
                  <a:pt x="453" y="631"/>
                </a:lnTo>
                <a:lnTo>
                  <a:pt x="453" y="622"/>
                </a:lnTo>
                <a:lnTo>
                  <a:pt x="451" y="613"/>
                </a:lnTo>
                <a:lnTo>
                  <a:pt x="451" y="613"/>
                </a:lnTo>
                <a:lnTo>
                  <a:pt x="445" y="597"/>
                </a:lnTo>
                <a:lnTo>
                  <a:pt x="438" y="577"/>
                </a:lnTo>
                <a:lnTo>
                  <a:pt x="427" y="556"/>
                </a:lnTo>
                <a:lnTo>
                  <a:pt x="427" y="556"/>
                </a:lnTo>
                <a:lnTo>
                  <a:pt x="424" y="546"/>
                </a:lnTo>
                <a:lnTo>
                  <a:pt x="422" y="538"/>
                </a:lnTo>
                <a:lnTo>
                  <a:pt x="422" y="538"/>
                </a:lnTo>
                <a:lnTo>
                  <a:pt x="414" y="509"/>
                </a:lnTo>
                <a:lnTo>
                  <a:pt x="414" y="509"/>
                </a:lnTo>
                <a:lnTo>
                  <a:pt x="422" y="511"/>
                </a:lnTo>
                <a:lnTo>
                  <a:pt x="432" y="509"/>
                </a:lnTo>
                <a:lnTo>
                  <a:pt x="446" y="506"/>
                </a:lnTo>
                <a:lnTo>
                  <a:pt x="446" y="506"/>
                </a:lnTo>
                <a:lnTo>
                  <a:pt x="461" y="502"/>
                </a:lnTo>
                <a:lnTo>
                  <a:pt x="468" y="499"/>
                </a:lnTo>
                <a:lnTo>
                  <a:pt x="473" y="495"/>
                </a:lnTo>
                <a:lnTo>
                  <a:pt x="477" y="490"/>
                </a:lnTo>
                <a:lnTo>
                  <a:pt x="481" y="484"/>
                </a:lnTo>
                <a:lnTo>
                  <a:pt x="484" y="477"/>
                </a:lnTo>
                <a:lnTo>
                  <a:pt x="487" y="468"/>
                </a:lnTo>
                <a:lnTo>
                  <a:pt x="487" y="468"/>
                </a:lnTo>
                <a:lnTo>
                  <a:pt x="487" y="462"/>
                </a:lnTo>
                <a:lnTo>
                  <a:pt x="486" y="456"/>
                </a:lnTo>
                <a:lnTo>
                  <a:pt x="482" y="441"/>
                </a:lnTo>
                <a:lnTo>
                  <a:pt x="477" y="426"/>
                </a:lnTo>
                <a:lnTo>
                  <a:pt x="470" y="409"/>
                </a:lnTo>
                <a:lnTo>
                  <a:pt x="456" y="383"/>
                </a:lnTo>
                <a:lnTo>
                  <a:pt x="450" y="372"/>
                </a:lnTo>
                <a:lnTo>
                  <a:pt x="450" y="372"/>
                </a:lnTo>
                <a:lnTo>
                  <a:pt x="459" y="364"/>
                </a:lnTo>
                <a:lnTo>
                  <a:pt x="467" y="358"/>
                </a:lnTo>
                <a:lnTo>
                  <a:pt x="470" y="353"/>
                </a:lnTo>
                <a:lnTo>
                  <a:pt x="470" y="353"/>
                </a:lnTo>
                <a:lnTo>
                  <a:pt x="469" y="352"/>
                </a:lnTo>
                <a:lnTo>
                  <a:pt x="468" y="348"/>
                </a:lnTo>
                <a:lnTo>
                  <a:pt x="462" y="339"/>
                </a:lnTo>
                <a:lnTo>
                  <a:pt x="447" y="320"/>
                </a:lnTo>
                <a:lnTo>
                  <a:pt x="447" y="320"/>
                </a:lnTo>
                <a:lnTo>
                  <a:pt x="434" y="304"/>
                </a:lnTo>
                <a:lnTo>
                  <a:pt x="412" y="278"/>
                </a:lnTo>
                <a:lnTo>
                  <a:pt x="382" y="243"/>
                </a:lnTo>
                <a:lnTo>
                  <a:pt x="325" y="223"/>
                </a:lnTo>
                <a:lnTo>
                  <a:pt x="268" y="214"/>
                </a:lnTo>
                <a:lnTo>
                  <a:pt x="268" y="214"/>
                </a:lnTo>
                <a:lnTo>
                  <a:pt x="288" y="212"/>
                </a:lnTo>
                <a:lnTo>
                  <a:pt x="301" y="210"/>
                </a:lnTo>
                <a:lnTo>
                  <a:pt x="309" y="208"/>
                </a:lnTo>
                <a:lnTo>
                  <a:pt x="309" y="208"/>
                </a:lnTo>
                <a:lnTo>
                  <a:pt x="310" y="206"/>
                </a:lnTo>
                <a:lnTo>
                  <a:pt x="311" y="204"/>
                </a:lnTo>
                <a:lnTo>
                  <a:pt x="313" y="197"/>
                </a:lnTo>
                <a:lnTo>
                  <a:pt x="313" y="190"/>
                </a:lnTo>
                <a:lnTo>
                  <a:pt x="314" y="187"/>
                </a:lnTo>
                <a:lnTo>
                  <a:pt x="315" y="186"/>
                </a:lnTo>
                <a:lnTo>
                  <a:pt x="315" y="186"/>
                </a:lnTo>
                <a:lnTo>
                  <a:pt x="321" y="182"/>
                </a:lnTo>
                <a:lnTo>
                  <a:pt x="325" y="181"/>
                </a:lnTo>
                <a:lnTo>
                  <a:pt x="326" y="179"/>
                </a:lnTo>
                <a:lnTo>
                  <a:pt x="326" y="179"/>
                </a:lnTo>
                <a:lnTo>
                  <a:pt x="325" y="173"/>
                </a:lnTo>
                <a:lnTo>
                  <a:pt x="325" y="172"/>
                </a:lnTo>
                <a:lnTo>
                  <a:pt x="326" y="169"/>
                </a:lnTo>
                <a:lnTo>
                  <a:pt x="326" y="169"/>
                </a:lnTo>
                <a:lnTo>
                  <a:pt x="328" y="168"/>
                </a:lnTo>
                <a:lnTo>
                  <a:pt x="329" y="167"/>
                </a:lnTo>
                <a:lnTo>
                  <a:pt x="329" y="166"/>
                </a:lnTo>
                <a:lnTo>
                  <a:pt x="329" y="163"/>
                </a:lnTo>
                <a:lnTo>
                  <a:pt x="329" y="163"/>
                </a:lnTo>
                <a:lnTo>
                  <a:pt x="325" y="142"/>
                </a:lnTo>
                <a:lnTo>
                  <a:pt x="325" y="142"/>
                </a:lnTo>
                <a:lnTo>
                  <a:pt x="329" y="138"/>
                </a:lnTo>
                <a:lnTo>
                  <a:pt x="333" y="136"/>
                </a:lnTo>
                <a:lnTo>
                  <a:pt x="333" y="134"/>
                </a:lnTo>
                <a:lnTo>
                  <a:pt x="333" y="132"/>
                </a:lnTo>
                <a:lnTo>
                  <a:pt x="333" y="132"/>
                </a:lnTo>
                <a:lnTo>
                  <a:pt x="330" y="129"/>
                </a:lnTo>
                <a:lnTo>
                  <a:pt x="326" y="123"/>
                </a:lnTo>
                <a:lnTo>
                  <a:pt x="321" y="116"/>
                </a:lnTo>
                <a:lnTo>
                  <a:pt x="320" y="111"/>
                </a:lnTo>
                <a:lnTo>
                  <a:pt x="319" y="105"/>
                </a:lnTo>
                <a:lnTo>
                  <a:pt x="319" y="105"/>
                </a:lnTo>
                <a:lnTo>
                  <a:pt x="315" y="86"/>
                </a:lnTo>
                <a:lnTo>
                  <a:pt x="315" y="75"/>
                </a:lnTo>
                <a:lnTo>
                  <a:pt x="315" y="75"/>
                </a:lnTo>
                <a:lnTo>
                  <a:pt x="316" y="70"/>
                </a:lnTo>
                <a:lnTo>
                  <a:pt x="316" y="68"/>
                </a:lnTo>
                <a:lnTo>
                  <a:pt x="316" y="68"/>
                </a:lnTo>
                <a:lnTo>
                  <a:pt x="322" y="66"/>
                </a:lnTo>
                <a:lnTo>
                  <a:pt x="334" y="62"/>
                </a:lnTo>
                <a:lnTo>
                  <a:pt x="356" y="55"/>
                </a:lnTo>
                <a:lnTo>
                  <a:pt x="356" y="55"/>
                </a:lnTo>
                <a:lnTo>
                  <a:pt x="357" y="54"/>
                </a:lnTo>
                <a:lnTo>
                  <a:pt x="359" y="50"/>
                </a:lnTo>
                <a:lnTo>
                  <a:pt x="362" y="42"/>
                </a:lnTo>
                <a:lnTo>
                  <a:pt x="364" y="33"/>
                </a:lnTo>
                <a:lnTo>
                  <a:pt x="364" y="30"/>
                </a:lnTo>
                <a:lnTo>
                  <a:pt x="363" y="27"/>
                </a:lnTo>
                <a:lnTo>
                  <a:pt x="363" y="27"/>
                </a:lnTo>
                <a:lnTo>
                  <a:pt x="359" y="27"/>
                </a:lnTo>
                <a:lnTo>
                  <a:pt x="351" y="27"/>
                </a:lnTo>
                <a:lnTo>
                  <a:pt x="328" y="30"/>
                </a:lnTo>
                <a:lnTo>
                  <a:pt x="296" y="34"/>
                </a:lnTo>
                <a:lnTo>
                  <a:pt x="296" y="34"/>
                </a:lnTo>
                <a:lnTo>
                  <a:pt x="284" y="20"/>
                </a:lnTo>
                <a:lnTo>
                  <a:pt x="274" y="11"/>
                </a:lnTo>
                <a:lnTo>
                  <a:pt x="270" y="6"/>
                </a:lnTo>
                <a:lnTo>
                  <a:pt x="265" y="3"/>
                </a:lnTo>
                <a:lnTo>
                  <a:pt x="265" y="3"/>
                </a:lnTo>
                <a:lnTo>
                  <a:pt x="256" y="1"/>
                </a:lnTo>
                <a:lnTo>
                  <a:pt x="247" y="0"/>
                </a:lnTo>
                <a:lnTo>
                  <a:pt x="237" y="0"/>
                </a:lnTo>
                <a:lnTo>
                  <a:pt x="231" y="1"/>
                </a:lnTo>
                <a:lnTo>
                  <a:pt x="231" y="1"/>
                </a:lnTo>
                <a:lnTo>
                  <a:pt x="204" y="14"/>
                </a:lnTo>
                <a:lnTo>
                  <a:pt x="204" y="14"/>
                </a:lnTo>
                <a:lnTo>
                  <a:pt x="198" y="12"/>
                </a:lnTo>
                <a:lnTo>
                  <a:pt x="193" y="11"/>
                </a:lnTo>
                <a:lnTo>
                  <a:pt x="190" y="11"/>
                </a:lnTo>
                <a:lnTo>
                  <a:pt x="190" y="11"/>
                </a:lnTo>
                <a:lnTo>
                  <a:pt x="186" y="13"/>
                </a:lnTo>
                <a:lnTo>
                  <a:pt x="184" y="15"/>
                </a:lnTo>
                <a:lnTo>
                  <a:pt x="181" y="20"/>
                </a:lnTo>
                <a:lnTo>
                  <a:pt x="181" y="20"/>
                </a:lnTo>
                <a:lnTo>
                  <a:pt x="173" y="30"/>
                </a:lnTo>
                <a:lnTo>
                  <a:pt x="160" y="44"/>
                </a:lnTo>
                <a:lnTo>
                  <a:pt x="160" y="44"/>
                </a:lnTo>
                <a:lnTo>
                  <a:pt x="156" y="50"/>
                </a:lnTo>
                <a:lnTo>
                  <a:pt x="151" y="58"/>
                </a:lnTo>
                <a:lnTo>
                  <a:pt x="144" y="75"/>
                </a:lnTo>
                <a:lnTo>
                  <a:pt x="144" y="75"/>
                </a:lnTo>
                <a:lnTo>
                  <a:pt x="143" y="83"/>
                </a:lnTo>
                <a:lnTo>
                  <a:pt x="142" y="92"/>
                </a:lnTo>
                <a:lnTo>
                  <a:pt x="142" y="100"/>
                </a:lnTo>
                <a:lnTo>
                  <a:pt x="143" y="106"/>
                </a:lnTo>
                <a:lnTo>
                  <a:pt x="143" y="106"/>
                </a:lnTo>
                <a:lnTo>
                  <a:pt x="150" y="124"/>
                </a:lnTo>
                <a:lnTo>
                  <a:pt x="156" y="136"/>
                </a:lnTo>
                <a:lnTo>
                  <a:pt x="160" y="138"/>
                </a:lnTo>
                <a:close/>
                <a:moveTo>
                  <a:pt x="376" y="404"/>
                </a:moveTo>
                <a:lnTo>
                  <a:pt x="382" y="410"/>
                </a:lnTo>
                <a:lnTo>
                  <a:pt x="382" y="410"/>
                </a:lnTo>
                <a:lnTo>
                  <a:pt x="385" y="418"/>
                </a:lnTo>
                <a:lnTo>
                  <a:pt x="394" y="433"/>
                </a:lnTo>
                <a:lnTo>
                  <a:pt x="394" y="433"/>
                </a:lnTo>
                <a:lnTo>
                  <a:pt x="410" y="458"/>
                </a:lnTo>
                <a:lnTo>
                  <a:pt x="410" y="458"/>
                </a:lnTo>
                <a:lnTo>
                  <a:pt x="408" y="459"/>
                </a:lnTo>
                <a:lnTo>
                  <a:pt x="400" y="462"/>
                </a:lnTo>
                <a:lnTo>
                  <a:pt x="389" y="464"/>
                </a:lnTo>
                <a:lnTo>
                  <a:pt x="389" y="464"/>
                </a:lnTo>
                <a:lnTo>
                  <a:pt x="387" y="461"/>
                </a:lnTo>
                <a:lnTo>
                  <a:pt x="384" y="456"/>
                </a:lnTo>
                <a:lnTo>
                  <a:pt x="383" y="451"/>
                </a:lnTo>
                <a:lnTo>
                  <a:pt x="383" y="451"/>
                </a:lnTo>
                <a:lnTo>
                  <a:pt x="382" y="449"/>
                </a:lnTo>
                <a:lnTo>
                  <a:pt x="381" y="447"/>
                </a:lnTo>
                <a:lnTo>
                  <a:pt x="378" y="445"/>
                </a:lnTo>
                <a:lnTo>
                  <a:pt x="375" y="443"/>
                </a:lnTo>
                <a:lnTo>
                  <a:pt x="373" y="440"/>
                </a:lnTo>
                <a:lnTo>
                  <a:pt x="373" y="438"/>
                </a:lnTo>
                <a:lnTo>
                  <a:pt x="373" y="438"/>
                </a:lnTo>
                <a:lnTo>
                  <a:pt x="375" y="419"/>
                </a:lnTo>
                <a:lnTo>
                  <a:pt x="376" y="404"/>
                </a:lnTo>
                <a:lnTo>
                  <a:pt x="376" y="4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26">
            <a:extLst>
              <a:ext uri="{FF2B5EF4-FFF2-40B4-BE49-F238E27FC236}">
                <a16:creationId xmlns:a16="http://schemas.microsoft.com/office/drawing/2014/main" id="{CE532862-CFBE-4527-A16E-C9049681C5C9}"/>
              </a:ext>
            </a:extLst>
          </p:cNvPr>
          <p:cNvSpPr>
            <a:spLocks noEditPoints="1"/>
          </p:cNvSpPr>
          <p:nvPr/>
        </p:nvSpPr>
        <p:spPr bwMode="auto">
          <a:xfrm>
            <a:off x="8311281" y="4701848"/>
            <a:ext cx="777227" cy="1602403"/>
          </a:xfrm>
          <a:custGeom>
            <a:avLst/>
            <a:gdLst>
              <a:gd name="T0" fmla="*/ 265 w 697"/>
              <a:gd name="T1" fmla="*/ 187 h 1437"/>
              <a:gd name="T2" fmla="*/ 271 w 697"/>
              <a:gd name="T3" fmla="*/ 210 h 1437"/>
              <a:gd name="T4" fmla="*/ 199 w 697"/>
              <a:gd name="T5" fmla="*/ 238 h 1437"/>
              <a:gd name="T6" fmla="*/ 106 w 697"/>
              <a:gd name="T7" fmla="*/ 284 h 1437"/>
              <a:gd name="T8" fmla="*/ 43 w 697"/>
              <a:gd name="T9" fmla="*/ 379 h 1437"/>
              <a:gd name="T10" fmla="*/ 10 w 697"/>
              <a:gd name="T11" fmla="*/ 477 h 1437"/>
              <a:gd name="T12" fmla="*/ 26 w 697"/>
              <a:gd name="T13" fmla="*/ 566 h 1437"/>
              <a:gd name="T14" fmla="*/ 93 w 697"/>
              <a:gd name="T15" fmla="*/ 656 h 1437"/>
              <a:gd name="T16" fmla="*/ 129 w 697"/>
              <a:gd name="T17" fmla="*/ 726 h 1437"/>
              <a:gd name="T18" fmla="*/ 164 w 697"/>
              <a:gd name="T19" fmla="*/ 801 h 1437"/>
              <a:gd name="T20" fmla="*/ 203 w 697"/>
              <a:gd name="T21" fmla="*/ 913 h 1437"/>
              <a:gd name="T22" fmla="*/ 223 w 697"/>
              <a:gd name="T23" fmla="*/ 990 h 1437"/>
              <a:gd name="T24" fmla="*/ 218 w 697"/>
              <a:gd name="T25" fmla="*/ 1059 h 1437"/>
              <a:gd name="T26" fmla="*/ 225 w 697"/>
              <a:gd name="T27" fmla="*/ 1121 h 1437"/>
              <a:gd name="T28" fmla="*/ 282 w 697"/>
              <a:gd name="T29" fmla="*/ 1289 h 1437"/>
              <a:gd name="T30" fmla="*/ 282 w 697"/>
              <a:gd name="T31" fmla="*/ 1354 h 1437"/>
              <a:gd name="T32" fmla="*/ 275 w 697"/>
              <a:gd name="T33" fmla="*/ 1415 h 1437"/>
              <a:gd name="T34" fmla="*/ 349 w 697"/>
              <a:gd name="T35" fmla="*/ 1426 h 1437"/>
              <a:gd name="T36" fmla="*/ 475 w 697"/>
              <a:gd name="T37" fmla="*/ 1437 h 1437"/>
              <a:gd name="T38" fmla="*/ 540 w 697"/>
              <a:gd name="T39" fmla="*/ 1416 h 1437"/>
              <a:gd name="T40" fmla="*/ 472 w 697"/>
              <a:gd name="T41" fmla="*/ 1379 h 1437"/>
              <a:gd name="T42" fmla="*/ 410 w 697"/>
              <a:gd name="T43" fmla="*/ 1331 h 1437"/>
              <a:gd name="T44" fmla="*/ 348 w 697"/>
              <a:gd name="T45" fmla="*/ 1234 h 1437"/>
              <a:gd name="T46" fmla="*/ 336 w 697"/>
              <a:gd name="T47" fmla="*/ 1053 h 1437"/>
              <a:gd name="T48" fmla="*/ 336 w 697"/>
              <a:gd name="T49" fmla="*/ 916 h 1437"/>
              <a:gd name="T50" fmla="*/ 312 w 697"/>
              <a:gd name="T51" fmla="*/ 814 h 1437"/>
              <a:gd name="T52" fmla="*/ 355 w 697"/>
              <a:gd name="T53" fmla="*/ 886 h 1437"/>
              <a:gd name="T54" fmla="*/ 419 w 697"/>
              <a:gd name="T55" fmla="*/ 897 h 1437"/>
              <a:gd name="T56" fmla="*/ 471 w 697"/>
              <a:gd name="T57" fmla="*/ 866 h 1437"/>
              <a:gd name="T58" fmla="*/ 475 w 697"/>
              <a:gd name="T59" fmla="*/ 811 h 1437"/>
              <a:gd name="T60" fmla="*/ 446 w 697"/>
              <a:gd name="T61" fmla="*/ 672 h 1437"/>
              <a:gd name="T62" fmla="*/ 448 w 697"/>
              <a:gd name="T63" fmla="*/ 584 h 1437"/>
              <a:gd name="T64" fmla="*/ 447 w 697"/>
              <a:gd name="T65" fmla="*/ 478 h 1437"/>
              <a:gd name="T66" fmla="*/ 464 w 697"/>
              <a:gd name="T67" fmla="*/ 460 h 1437"/>
              <a:gd name="T68" fmla="*/ 491 w 697"/>
              <a:gd name="T69" fmla="*/ 516 h 1437"/>
              <a:gd name="T70" fmla="*/ 534 w 697"/>
              <a:gd name="T71" fmla="*/ 610 h 1437"/>
              <a:gd name="T72" fmla="*/ 611 w 697"/>
              <a:gd name="T73" fmla="*/ 789 h 1437"/>
              <a:gd name="T74" fmla="*/ 620 w 697"/>
              <a:gd name="T75" fmla="*/ 829 h 1437"/>
              <a:gd name="T76" fmla="*/ 655 w 697"/>
              <a:gd name="T77" fmla="*/ 866 h 1437"/>
              <a:gd name="T78" fmla="*/ 641 w 697"/>
              <a:gd name="T79" fmla="*/ 884 h 1437"/>
              <a:gd name="T80" fmla="*/ 645 w 697"/>
              <a:gd name="T81" fmla="*/ 901 h 1437"/>
              <a:gd name="T82" fmla="*/ 689 w 697"/>
              <a:gd name="T83" fmla="*/ 905 h 1437"/>
              <a:gd name="T84" fmla="*/ 692 w 697"/>
              <a:gd name="T85" fmla="*/ 843 h 1437"/>
              <a:gd name="T86" fmla="*/ 635 w 697"/>
              <a:gd name="T87" fmla="*/ 658 h 1437"/>
              <a:gd name="T88" fmla="*/ 583 w 697"/>
              <a:gd name="T89" fmla="*/ 529 h 1437"/>
              <a:gd name="T90" fmla="*/ 580 w 697"/>
              <a:gd name="T91" fmla="*/ 419 h 1437"/>
              <a:gd name="T92" fmla="*/ 451 w 697"/>
              <a:gd name="T93" fmla="*/ 252 h 1437"/>
              <a:gd name="T94" fmla="*/ 427 w 697"/>
              <a:gd name="T95" fmla="*/ 216 h 1437"/>
              <a:gd name="T96" fmla="*/ 450 w 697"/>
              <a:gd name="T97" fmla="*/ 146 h 1437"/>
              <a:gd name="T98" fmla="*/ 451 w 697"/>
              <a:gd name="T99" fmla="*/ 104 h 1437"/>
              <a:gd name="T100" fmla="*/ 506 w 697"/>
              <a:gd name="T101" fmla="*/ 55 h 1437"/>
              <a:gd name="T102" fmla="*/ 434 w 697"/>
              <a:gd name="T103" fmla="*/ 42 h 1437"/>
              <a:gd name="T104" fmla="*/ 385 w 697"/>
              <a:gd name="T105" fmla="*/ 0 h 1437"/>
              <a:gd name="T106" fmla="*/ 322 w 697"/>
              <a:gd name="T107" fmla="*/ 10 h 1437"/>
              <a:gd name="T108" fmla="*/ 267 w 697"/>
              <a:gd name="T109" fmla="*/ 53 h 1437"/>
              <a:gd name="T110" fmla="*/ 137 w 697"/>
              <a:gd name="T111" fmla="*/ 430 h 1437"/>
              <a:gd name="T112" fmla="*/ 149 w 697"/>
              <a:gd name="T113" fmla="*/ 481 h 1437"/>
              <a:gd name="T114" fmla="*/ 131 w 697"/>
              <a:gd name="T115" fmla="*/ 578 h 1437"/>
              <a:gd name="T116" fmla="*/ 87 w 697"/>
              <a:gd name="T117" fmla="*/ 522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7" h="1437">
                <a:moveTo>
                  <a:pt x="263" y="148"/>
                </a:moveTo>
                <a:lnTo>
                  <a:pt x="267" y="148"/>
                </a:lnTo>
                <a:lnTo>
                  <a:pt x="267" y="148"/>
                </a:lnTo>
                <a:lnTo>
                  <a:pt x="268" y="151"/>
                </a:lnTo>
                <a:lnTo>
                  <a:pt x="269" y="154"/>
                </a:lnTo>
                <a:lnTo>
                  <a:pt x="269" y="154"/>
                </a:lnTo>
                <a:lnTo>
                  <a:pt x="267" y="167"/>
                </a:lnTo>
                <a:lnTo>
                  <a:pt x="265" y="177"/>
                </a:lnTo>
                <a:lnTo>
                  <a:pt x="265" y="187"/>
                </a:lnTo>
                <a:lnTo>
                  <a:pt x="265" y="187"/>
                </a:lnTo>
                <a:lnTo>
                  <a:pt x="266" y="193"/>
                </a:lnTo>
                <a:lnTo>
                  <a:pt x="267" y="196"/>
                </a:lnTo>
                <a:lnTo>
                  <a:pt x="269" y="199"/>
                </a:lnTo>
                <a:lnTo>
                  <a:pt x="271" y="202"/>
                </a:lnTo>
                <a:lnTo>
                  <a:pt x="271" y="202"/>
                </a:lnTo>
                <a:lnTo>
                  <a:pt x="272" y="206"/>
                </a:lnTo>
                <a:lnTo>
                  <a:pt x="272" y="208"/>
                </a:lnTo>
                <a:lnTo>
                  <a:pt x="271" y="210"/>
                </a:lnTo>
                <a:lnTo>
                  <a:pt x="271" y="210"/>
                </a:lnTo>
                <a:lnTo>
                  <a:pt x="256" y="214"/>
                </a:lnTo>
                <a:lnTo>
                  <a:pt x="231" y="220"/>
                </a:lnTo>
                <a:lnTo>
                  <a:pt x="231" y="220"/>
                </a:lnTo>
                <a:lnTo>
                  <a:pt x="223" y="222"/>
                </a:lnTo>
                <a:lnTo>
                  <a:pt x="218" y="224"/>
                </a:lnTo>
                <a:lnTo>
                  <a:pt x="211" y="231"/>
                </a:lnTo>
                <a:lnTo>
                  <a:pt x="211" y="231"/>
                </a:lnTo>
                <a:lnTo>
                  <a:pt x="199" y="238"/>
                </a:lnTo>
                <a:lnTo>
                  <a:pt x="182" y="247"/>
                </a:lnTo>
                <a:lnTo>
                  <a:pt x="164" y="256"/>
                </a:lnTo>
                <a:lnTo>
                  <a:pt x="149" y="262"/>
                </a:lnTo>
                <a:lnTo>
                  <a:pt x="149" y="262"/>
                </a:lnTo>
                <a:lnTo>
                  <a:pt x="126" y="270"/>
                </a:lnTo>
                <a:lnTo>
                  <a:pt x="118" y="274"/>
                </a:lnTo>
                <a:lnTo>
                  <a:pt x="113" y="276"/>
                </a:lnTo>
                <a:lnTo>
                  <a:pt x="113" y="276"/>
                </a:lnTo>
                <a:lnTo>
                  <a:pt x="106" y="284"/>
                </a:lnTo>
                <a:lnTo>
                  <a:pt x="95" y="299"/>
                </a:lnTo>
                <a:lnTo>
                  <a:pt x="84" y="315"/>
                </a:lnTo>
                <a:lnTo>
                  <a:pt x="75" y="330"/>
                </a:lnTo>
                <a:lnTo>
                  <a:pt x="75" y="330"/>
                </a:lnTo>
                <a:lnTo>
                  <a:pt x="65" y="346"/>
                </a:lnTo>
                <a:lnTo>
                  <a:pt x="57" y="361"/>
                </a:lnTo>
                <a:lnTo>
                  <a:pt x="57" y="361"/>
                </a:lnTo>
                <a:lnTo>
                  <a:pt x="51" y="369"/>
                </a:lnTo>
                <a:lnTo>
                  <a:pt x="43" y="379"/>
                </a:lnTo>
                <a:lnTo>
                  <a:pt x="37" y="387"/>
                </a:lnTo>
                <a:lnTo>
                  <a:pt x="35" y="389"/>
                </a:lnTo>
                <a:lnTo>
                  <a:pt x="35" y="392"/>
                </a:lnTo>
                <a:lnTo>
                  <a:pt x="35" y="392"/>
                </a:lnTo>
                <a:lnTo>
                  <a:pt x="39" y="400"/>
                </a:lnTo>
                <a:lnTo>
                  <a:pt x="41" y="404"/>
                </a:lnTo>
                <a:lnTo>
                  <a:pt x="41" y="404"/>
                </a:lnTo>
                <a:lnTo>
                  <a:pt x="23" y="444"/>
                </a:lnTo>
                <a:lnTo>
                  <a:pt x="10" y="477"/>
                </a:lnTo>
                <a:lnTo>
                  <a:pt x="1" y="504"/>
                </a:lnTo>
                <a:lnTo>
                  <a:pt x="1" y="504"/>
                </a:lnTo>
                <a:lnTo>
                  <a:pt x="0" y="509"/>
                </a:lnTo>
                <a:lnTo>
                  <a:pt x="0" y="515"/>
                </a:lnTo>
                <a:lnTo>
                  <a:pt x="1" y="524"/>
                </a:lnTo>
                <a:lnTo>
                  <a:pt x="4" y="534"/>
                </a:lnTo>
                <a:lnTo>
                  <a:pt x="10" y="543"/>
                </a:lnTo>
                <a:lnTo>
                  <a:pt x="21" y="559"/>
                </a:lnTo>
                <a:lnTo>
                  <a:pt x="26" y="566"/>
                </a:lnTo>
                <a:lnTo>
                  <a:pt x="29" y="572"/>
                </a:lnTo>
                <a:lnTo>
                  <a:pt x="29" y="572"/>
                </a:lnTo>
                <a:lnTo>
                  <a:pt x="34" y="583"/>
                </a:lnTo>
                <a:lnTo>
                  <a:pt x="43" y="596"/>
                </a:lnTo>
                <a:lnTo>
                  <a:pt x="60" y="620"/>
                </a:lnTo>
                <a:lnTo>
                  <a:pt x="60" y="620"/>
                </a:lnTo>
                <a:lnTo>
                  <a:pt x="80" y="641"/>
                </a:lnTo>
                <a:lnTo>
                  <a:pt x="93" y="656"/>
                </a:lnTo>
                <a:lnTo>
                  <a:pt x="93" y="656"/>
                </a:lnTo>
                <a:lnTo>
                  <a:pt x="102" y="668"/>
                </a:lnTo>
                <a:lnTo>
                  <a:pt x="107" y="673"/>
                </a:lnTo>
                <a:lnTo>
                  <a:pt x="107" y="673"/>
                </a:lnTo>
                <a:lnTo>
                  <a:pt x="109" y="690"/>
                </a:lnTo>
                <a:lnTo>
                  <a:pt x="113" y="703"/>
                </a:lnTo>
                <a:lnTo>
                  <a:pt x="117" y="712"/>
                </a:lnTo>
                <a:lnTo>
                  <a:pt x="117" y="712"/>
                </a:lnTo>
                <a:lnTo>
                  <a:pt x="124" y="721"/>
                </a:lnTo>
                <a:lnTo>
                  <a:pt x="129" y="726"/>
                </a:lnTo>
                <a:lnTo>
                  <a:pt x="129" y="726"/>
                </a:lnTo>
                <a:lnTo>
                  <a:pt x="131" y="730"/>
                </a:lnTo>
                <a:lnTo>
                  <a:pt x="136" y="737"/>
                </a:lnTo>
                <a:lnTo>
                  <a:pt x="142" y="749"/>
                </a:lnTo>
                <a:lnTo>
                  <a:pt x="149" y="765"/>
                </a:lnTo>
                <a:lnTo>
                  <a:pt x="149" y="765"/>
                </a:lnTo>
                <a:lnTo>
                  <a:pt x="155" y="782"/>
                </a:lnTo>
                <a:lnTo>
                  <a:pt x="161" y="793"/>
                </a:lnTo>
                <a:lnTo>
                  <a:pt x="164" y="801"/>
                </a:lnTo>
                <a:lnTo>
                  <a:pt x="167" y="807"/>
                </a:lnTo>
                <a:lnTo>
                  <a:pt x="167" y="807"/>
                </a:lnTo>
                <a:lnTo>
                  <a:pt x="171" y="831"/>
                </a:lnTo>
                <a:lnTo>
                  <a:pt x="176" y="862"/>
                </a:lnTo>
                <a:lnTo>
                  <a:pt x="176" y="862"/>
                </a:lnTo>
                <a:lnTo>
                  <a:pt x="180" y="874"/>
                </a:lnTo>
                <a:lnTo>
                  <a:pt x="185" y="885"/>
                </a:lnTo>
                <a:lnTo>
                  <a:pt x="192" y="897"/>
                </a:lnTo>
                <a:lnTo>
                  <a:pt x="203" y="913"/>
                </a:lnTo>
                <a:lnTo>
                  <a:pt x="203" y="913"/>
                </a:lnTo>
                <a:lnTo>
                  <a:pt x="213" y="930"/>
                </a:lnTo>
                <a:lnTo>
                  <a:pt x="217" y="940"/>
                </a:lnTo>
                <a:lnTo>
                  <a:pt x="217" y="946"/>
                </a:lnTo>
                <a:lnTo>
                  <a:pt x="217" y="952"/>
                </a:lnTo>
                <a:lnTo>
                  <a:pt x="217" y="952"/>
                </a:lnTo>
                <a:lnTo>
                  <a:pt x="220" y="966"/>
                </a:lnTo>
                <a:lnTo>
                  <a:pt x="222" y="977"/>
                </a:lnTo>
                <a:lnTo>
                  <a:pt x="223" y="990"/>
                </a:lnTo>
                <a:lnTo>
                  <a:pt x="223" y="990"/>
                </a:lnTo>
                <a:lnTo>
                  <a:pt x="223" y="1010"/>
                </a:lnTo>
                <a:lnTo>
                  <a:pt x="223" y="1026"/>
                </a:lnTo>
                <a:lnTo>
                  <a:pt x="223" y="1026"/>
                </a:lnTo>
                <a:lnTo>
                  <a:pt x="223" y="1039"/>
                </a:lnTo>
                <a:lnTo>
                  <a:pt x="220" y="1047"/>
                </a:lnTo>
                <a:lnTo>
                  <a:pt x="220" y="1047"/>
                </a:lnTo>
                <a:lnTo>
                  <a:pt x="219" y="1055"/>
                </a:lnTo>
                <a:lnTo>
                  <a:pt x="218" y="1059"/>
                </a:lnTo>
                <a:lnTo>
                  <a:pt x="219" y="1064"/>
                </a:lnTo>
                <a:lnTo>
                  <a:pt x="219" y="1064"/>
                </a:lnTo>
                <a:lnTo>
                  <a:pt x="220" y="1068"/>
                </a:lnTo>
                <a:lnTo>
                  <a:pt x="222" y="1071"/>
                </a:lnTo>
                <a:lnTo>
                  <a:pt x="225" y="1073"/>
                </a:lnTo>
                <a:lnTo>
                  <a:pt x="225" y="1073"/>
                </a:lnTo>
                <a:lnTo>
                  <a:pt x="224" y="1083"/>
                </a:lnTo>
                <a:lnTo>
                  <a:pt x="224" y="1107"/>
                </a:lnTo>
                <a:lnTo>
                  <a:pt x="225" y="1121"/>
                </a:lnTo>
                <a:lnTo>
                  <a:pt x="226" y="1135"/>
                </a:lnTo>
                <a:lnTo>
                  <a:pt x="230" y="1148"/>
                </a:lnTo>
                <a:lnTo>
                  <a:pt x="235" y="1159"/>
                </a:lnTo>
                <a:lnTo>
                  <a:pt x="235" y="1159"/>
                </a:lnTo>
                <a:lnTo>
                  <a:pt x="241" y="1171"/>
                </a:lnTo>
                <a:lnTo>
                  <a:pt x="248" y="1188"/>
                </a:lnTo>
                <a:lnTo>
                  <a:pt x="262" y="1226"/>
                </a:lnTo>
                <a:lnTo>
                  <a:pt x="282" y="1289"/>
                </a:lnTo>
                <a:lnTo>
                  <a:pt x="282" y="1289"/>
                </a:lnTo>
                <a:lnTo>
                  <a:pt x="286" y="1300"/>
                </a:lnTo>
                <a:lnTo>
                  <a:pt x="286" y="1302"/>
                </a:lnTo>
                <a:lnTo>
                  <a:pt x="286" y="1304"/>
                </a:lnTo>
                <a:lnTo>
                  <a:pt x="284" y="1304"/>
                </a:lnTo>
                <a:lnTo>
                  <a:pt x="284" y="1304"/>
                </a:lnTo>
                <a:lnTo>
                  <a:pt x="282" y="1305"/>
                </a:lnTo>
                <a:lnTo>
                  <a:pt x="282" y="1305"/>
                </a:lnTo>
                <a:lnTo>
                  <a:pt x="282" y="1325"/>
                </a:lnTo>
                <a:lnTo>
                  <a:pt x="282" y="1354"/>
                </a:lnTo>
                <a:lnTo>
                  <a:pt x="282" y="1354"/>
                </a:lnTo>
                <a:lnTo>
                  <a:pt x="282" y="1364"/>
                </a:lnTo>
                <a:lnTo>
                  <a:pt x="281" y="1375"/>
                </a:lnTo>
                <a:lnTo>
                  <a:pt x="277" y="1393"/>
                </a:lnTo>
                <a:lnTo>
                  <a:pt x="277" y="1393"/>
                </a:lnTo>
                <a:lnTo>
                  <a:pt x="275" y="1400"/>
                </a:lnTo>
                <a:lnTo>
                  <a:pt x="275" y="1406"/>
                </a:lnTo>
                <a:lnTo>
                  <a:pt x="275" y="1415"/>
                </a:lnTo>
                <a:lnTo>
                  <a:pt x="275" y="1415"/>
                </a:lnTo>
                <a:lnTo>
                  <a:pt x="275" y="1417"/>
                </a:lnTo>
                <a:lnTo>
                  <a:pt x="278" y="1419"/>
                </a:lnTo>
                <a:lnTo>
                  <a:pt x="285" y="1424"/>
                </a:lnTo>
                <a:lnTo>
                  <a:pt x="298" y="1428"/>
                </a:lnTo>
                <a:lnTo>
                  <a:pt x="312" y="1431"/>
                </a:lnTo>
                <a:lnTo>
                  <a:pt x="312" y="1431"/>
                </a:lnTo>
                <a:lnTo>
                  <a:pt x="327" y="1431"/>
                </a:lnTo>
                <a:lnTo>
                  <a:pt x="337" y="1430"/>
                </a:lnTo>
                <a:lnTo>
                  <a:pt x="349" y="1426"/>
                </a:lnTo>
                <a:lnTo>
                  <a:pt x="349" y="1426"/>
                </a:lnTo>
                <a:lnTo>
                  <a:pt x="354" y="1426"/>
                </a:lnTo>
                <a:lnTo>
                  <a:pt x="362" y="1426"/>
                </a:lnTo>
                <a:lnTo>
                  <a:pt x="376" y="1428"/>
                </a:lnTo>
                <a:lnTo>
                  <a:pt x="395" y="1431"/>
                </a:lnTo>
                <a:lnTo>
                  <a:pt x="395" y="1431"/>
                </a:lnTo>
                <a:lnTo>
                  <a:pt x="422" y="1435"/>
                </a:lnTo>
                <a:lnTo>
                  <a:pt x="457" y="1437"/>
                </a:lnTo>
                <a:lnTo>
                  <a:pt x="475" y="1437"/>
                </a:lnTo>
                <a:lnTo>
                  <a:pt x="493" y="1437"/>
                </a:lnTo>
                <a:lnTo>
                  <a:pt x="508" y="1435"/>
                </a:lnTo>
                <a:lnTo>
                  <a:pt x="521" y="1432"/>
                </a:lnTo>
                <a:lnTo>
                  <a:pt x="521" y="1432"/>
                </a:lnTo>
                <a:lnTo>
                  <a:pt x="531" y="1430"/>
                </a:lnTo>
                <a:lnTo>
                  <a:pt x="537" y="1426"/>
                </a:lnTo>
                <a:lnTo>
                  <a:pt x="540" y="1423"/>
                </a:lnTo>
                <a:lnTo>
                  <a:pt x="540" y="1419"/>
                </a:lnTo>
                <a:lnTo>
                  <a:pt x="540" y="1416"/>
                </a:lnTo>
                <a:lnTo>
                  <a:pt x="538" y="1411"/>
                </a:lnTo>
                <a:lnTo>
                  <a:pt x="533" y="1403"/>
                </a:lnTo>
                <a:lnTo>
                  <a:pt x="533" y="1403"/>
                </a:lnTo>
                <a:lnTo>
                  <a:pt x="528" y="1399"/>
                </a:lnTo>
                <a:lnTo>
                  <a:pt x="522" y="1395"/>
                </a:lnTo>
                <a:lnTo>
                  <a:pt x="504" y="1390"/>
                </a:lnTo>
                <a:lnTo>
                  <a:pt x="487" y="1384"/>
                </a:lnTo>
                <a:lnTo>
                  <a:pt x="478" y="1381"/>
                </a:lnTo>
                <a:lnTo>
                  <a:pt x="472" y="1379"/>
                </a:lnTo>
                <a:lnTo>
                  <a:pt x="472" y="1379"/>
                </a:lnTo>
                <a:lnTo>
                  <a:pt x="448" y="1366"/>
                </a:lnTo>
                <a:lnTo>
                  <a:pt x="435" y="1357"/>
                </a:lnTo>
                <a:lnTo>
                  <a:pt x="425" y="1349"/>
                </a:lnTo>
                <a:lnTo>
                  <a:pt x="425" y="1349"/>
                </a:lnTo>
                <a:lnTo>
                  <a:pt x="416" y="1342"/>
                </a:lnTo>
                <a:lnTo>
                  <a:pt x="413" y="1335"/>
                </a:lnTo>
                <a:lnTo>
                  <a:pt x="413" y="1335"/>
                </a:lnTo>
                <a:lnTo>
                  <a:pt x="410" y="1331"/>
                </a:lnTo>
                <a:lnTo>
                  <a:pt x="409" y="1330"/>
                </a:lnTo>
                <a:lnTo>
                  <a:pt x="405" y="1329"/>
                </a:lnTo>
                <a:lnTo>
                  <a:pt x="398" y="1325"/>
                </a:lnTo>
                <a:lnTo>
                  <a:pt x="398" y="1325"/>
                </a:lnTo>
                <a:lnTo>
                  <a:pt x="374" y="1310"/>
                </a:lnTo>
                <a:lnTo>
                  <a:pt x="374" y="1310"/>
                </a:lnTo>
                <a:lnTo>
                  <a:pt x="370" y="1296"/>
                </a:lnTo>
                <a:lnTo>
                  <a:pt x="359" y="1268"/>
                </a:lnTo>
                <a:lnTo>
                  <a:pt x="348" y="1234"/>
                </a:lnTo>
                <a:lnTo>
                  <a:pt x="345" y="1220"/>
                </a:lnTo>
                <a:lnTo>
                  <a:pt x="343" y="1209"/>
                </a:lnTo>
                <a:lnTo>
                  <a:pt x="343" y="1209"/>
                </a:lnTo>
                <a:lnTo>
                  <a:pt x="336" y="1140"/>
                </a:lnTo>
                <a:lnTo>
                  <a:pt x="330" y="1088"/>
                </a:lnTo>
                <a:lnTo>
                  <a:pt x="330" y="1088"/>
                </a:lnTo>
                <a:lnTo>
                  <a:pt x="331" y="1076"/>
                </a:lnTo>
                <a:lnTo>
                  <a:pt x="334" y="1065"/>
                </a:lnTo>
                <a:lnTo>
                  <a:pt x="336" y="1053"/>
                </a:lnTo>
                <a:lnTo>
                  <a:pt x="336" y="1053"/>
                </a:lnTo>
                <a:lnTo>
                  <a:pt x="342" y="1035"/>
                </a:lnTo>
                <a:lnTo>
                  <a:pt x="347" y="1017"/>
                </a:lnTo>
                <a:lnTo>
                  <a:pt x="347" y="1017"/>
                </a:lnTo>
                <a:lnTo>
                  <a:pt x="347" y="1010"/>
                </a:lnTo>
                <a:lnTo>
                  <a:pt x="347" y="1000"/>
                </a:lnTo>
                <a:lnTo>
                  <a:pt x="345" y="973"/>
                </a:lnTo>
                <a:lnTo>
                  <a:pt x="336" y="916"/>
                </a:lnTo>
                <a:lnTo>
                  <a:pt x="336" y="916"/>
                </a:lnTo>
                <a:lnTo>
                  <a:pt x="334" y="901"/>
                </a:lnTo>
                <a:lnTo>
                  <a:pt x="328" y="882"/>
                </a:lnTo>
                <a:lnTo>
                  <a:pt x="311" y="838"/>
                </a:lnTo>
                <a:lnTo>
                  <a:pt x="288" y="783"/>
                </a:lnTo>
                <a:lnTo>
                  <a:pt x="288" y="783"/>
                </a:lnTo>
                <a:lnTo>
                  <a:pt x="297" y="788"/>
                </a:lnTo>
                <a:lnTo>
                  <a:pt x="297" y="788"/>
                </a:lnTo>
                <a:lnTo>
                  <a:pt x="303" y="796"/>
                </a:lnTo>
                <a:lnTo>
                  <a:pt x="312" y="814"/>
                </a:lnTo>
                <a:lnTo>
                  <a:pt x="312" y="814"/>
                </a:lnTo>
                <a:lnTo>
                  <a:pt x="324" y="836"/>
                </a:lnTo>
                <a:lnTo>
                  <a:pt x="324" y="836"/>
                </a:lnTo>
                <a:lnTo>
                  <a:pt x="341" y="869"/>
                </a:lnTo>
                <a:lnTo>
                  <a:pt x="341" y="869"/>
                </a:lnTo>
                <a:lnTo>
                  <a:pt x="345" y="876"/>
                </a:lnTo>
                <a:lnTo>
                  <a:pt x="347" y="879"/>
                </a:lnTo>
                <a:lnTo>
                  <a:pt x="351" y="881"/>
                </a:lnTo>
                <a:lnTo>
                  <a:pt x="355" y="886"/>
                </a:lnTo>
                <a:lnTo>
                  <a:pt x="355" y="886"/>
                </a:lnTo>
                <a:lnTo>
                  <a:pt x="359" y="888"/>
                </a:lnTo>
                <a:lnTo>
                  <a:pt x="364" y="892"/>
                </a:lnTo>
                <a:lnTo>
                  <a:pt x="377" y="895"/>
                </a:lnTo>
                <a:lnTo>
                  <a:pt x="390" y="899"/>
                </a:lnTo>
                <a:lnTo>
                  <a:pt x="398" y="900"/>
                </a:lnTo>
                <a:lnTo>
                  <a:pt x="398" y="900"/>
                </a:lnTo>
                <a:lnTo>
                  <a:pt x="407" y="899"/>
                </a:lnTo>
                <a:lnTo>
                  <a:pt x="419" y="897"/>
                </a:lnTo>
                <a:lnTo>
                  <a:pt x="434" y="893"/>
                </a:lnTo>
                <a:lnTo>
                  <a:pt x="454" y="887"/>
                </a:lnTo>
                <a:lnTo>
                  <a:pt x="454" y="887"/>
                </a:lnTo>
                <a:lnTo>
                  <a:pt x="464" y="885"/>
                </a:lnTo>
                <a:lnTo>
                  <a:pt x="469" y="881"/>
                </a:lnTo>
                <a:lnTo>
                  <a:pt x="472" y="879"/>
                </a:lnTo>
                <a:lnTo>
                  <a:pt x="472" y="876"/>
                </a:lnTo>
                <a:lnTo>
                  <a:pt x="471" y="870"/>
                </a:lnTo>
                <a:lnTo>
                  <a:pt x="471" y="866"/>
                </a:lnTo>
                <a:lnTo>
                  <a:pt x="472" y="862"/>
                </a:lnTo>
                <a:lnTo>
                  <a:pt x="472" y="862"/>
                </a:lnTo>
                <a:lnTo>
                  <a:pt x="475" y="857"/>
                </a:lnTo>
                <a:lnTo>
                  <a:pt x="476" y="854"/>
                </a:lnTo>
                <a:lnTo>
                  <a:pt x="477" y="847"/>
                </a:lnTo>
                <a:lnTo>
                  <a:pt x="476" y="839"/>
                </a:lnTo>
                <a:lnTo>
                  <a:pt x="475" y="830"/>
                </a:lnTo>
                <a:lnTo>
                  <a:pt x="475" y="830"/>
                </a:lnTo>
                <a:lnTo>
                  <a:pt x="475" y="811"/>
                </a:lnTo>
                <a:lnTo>
                  <a:pt x="472" y="794"/>
                </a:lnTo>
                <a:lnTo>
                  <a:pt x="472" y="794"/>
                </a:lnTo>
                <a:lnTo>
                  <a:pt x="470" y="782"/>
                </a:lnTo>
                <a:lnTo>
                  <a:pt x="466" y="769"/>
                </a:lnTo>
                <a:lnTo>
                  <a:pt x="454" y="742"/>
                </a:lnTo>
                <a:lnTo>
                  <a:pt x="454" y="742"/>
                </a:lnTo>
                <a:lnTo>
                  <a:pt x="452" y="732"/>
                </a:lnTo>
                <a:lnTo>
                  <a:pt x="450" y="715"/>
                </a:lnTo>
                <a:lnTo>
                  <a:pt x="446" y="672"/>
                </a:lnTo>
                <a:lnTo>
                  <a:pt x="445" y="629"/>
                </a:lnTo>
                <a:lnTo>
                  <a:pt x="444" y="613"/>
                </a:lnTo>
                <a:lnTo>
                  <a:pt x="445" y="602"/>
                </a:lnTo>
                <a:lnTo>
                  <a:pt x="445" y="602"/>
                </a:lnTo>
                <a:lnTo>
                  <a:pt x="446" y="592"/>
                </a:lnTo>
                <a:lnTo>
                  <a:pt x="447" y="589"/>
                </a:lnTo>
                <a:lnTo>
                  <a:pt x="448" y="588"/>
                </a:lnTo>
                <a:lnTo>
                  <a:pt x="448" y="584"/>
                </a:lnTo>
                <a:lnTo>
                  <a:pt x="448" y="584"/>
                </a:lnTo>
                <a:lnTo>
                  <a:pt x="450" y="567"/>
                </a:lnTo>
                <a:lnTo>
                  <a:pt x="448" y="548"/>
                </a:lnTo>
                <a:lnTo>
                  <a:pt x="448" y="548"/>
                </a:lnTo>
                <a:lnTo>
                  <a:pt x="448" y="530"/>
                </a:lnTo>
                <a:lnTo>
                  <a:pt x="448" y="510"/>
                </a:lnTo>
                <a:lnTo>
                  <a:pt x="448" y="510"/>
                </a:lnTo>
                <a:lnTo>
                  <a:pt x="448" y="502"/>
                </a:lnTo>
                <a:lnTo>
                  <a:pt x="448" y="493"/>
                </a:lnTo>
                <a:lnTo>
                  <a:pt x="447" y="478"/>
                </a:lnTo>
                <a:lnTo>
                  <a:pt x="447" y="478"/>
                </a:lnTo>
                <a:lnTo>
                  <a:pt x="447" y="471"/>
                </a:lnTo>
                <a:lnTo>
                  <a:pt x="451" y="463"/>
                </a:lnTo>
                <a:lnTo>
                  <a:pt x="453" y="459"/>
                </a:lnTo>
                <a:lnTo>
                  <a:pt x="457" y="456"/>
                </a:lnTo>
                <a:lnTo>
                  <a:pt x="457" y="456"/>
                </a:lnTo>
                <a:lnTo>
                  <a:pt x="459" y="456"/>
                </a:lnTo>
                <a:lnTo>
                  <a:pt x="462" y="457"/>
                </a:lnTo>
                <a:lnTo>
                  <a:pt x="464" y="460"/>
                </a:lnTo>
                <a:lnTo>
                  <a:pt x="466" y="462"/>
                </a:lnTo>
                <a:lnTo>
                  <a:pt x="466" y="462"/>
                </a:lnTo>
                <a:lnTo>
                  <a:pt x="471" y="467"/>
                </a:lnTo>
                <a:lnTo>
                  <a:pt x="476" y="477"/>
                </a:lnTo>
                <a:lnTo>
                  <a:pt x="481" y="486"/>
                </a:lnTo>
                <a:lnTo>
                  <a:pt x="483" y="494"/>
                </a:lnTo>
                <a:lnTo>
                  <a:pt x="483" y="494"/>
                </a:lnTo>
                <a:lnTo>
                  <a:pt x="485" y="503"/>
                </a:lnTo>
                <a:lnTo>
                  <a:pt x="491" y="516"/>
                </a:lnTo>
                <a:lnTo>
                  <a:pt x="507" y="545"/>
                </a:lnTo>
                <a:lnTo>
                  <a:pt x="507" y="545"/>
                </a:lnTo>
                <a:lnTo>
                  <a:pt x="519" y="562"/>
                </a:lnTo>
                <a:lnTo>
                  <a:pt x="524" y="571"/>
                </a:lnTo>
                <a:lnTo>
                  <a:pt x="528" y="580"/>
                </a:lnTo>
                <a:lnTo>
                  <a:pt x="528" y="580"/>
                </a:lnTo>
                <a:lnTo>
                  <a:pt x="531" y="586"/>
                </a:lnTo>
                <a:lnTo>
                  <a:pt x="533" y="594"/>
                </a:lnTo>
                <a:lnTo>
                  <a:pt x="534" y="610"/>
                </a:lnTo>
                <a:lnTo>
                  <a:pt x="538" y="628"/>
                </a:lnTo>
                <a:lnTo>
                  <a:pt x="540" y="638"/>
                </a:lnTo>
                <a:lnTo>
                  <a:pt x="543" y="646"/>
                </a:lnTo>
                <a:lnTo>
                  <a:pt x="543" y="646"/>
                </a:lnTo>
                <a:lnTo>
                  <a:pt x="557" y="677"/>
                </a:lnTo>
                <a:lnTo>
                  <a:pt x="578" y="722"/>
                </a:lnTo>
                <a:lnTo>
                  <a:pt x="608" y="783"/>
                </a:lnTo>
                <a:lnTo>
                  <a:pt x="608" y="783"/>
                </a:lnTo>
                <a:lnTo>
                  <a:pt x="611" y="789"/>
                </a:lnTo>
                <a:lnTo>
                  <a:pt x="614" y="795"/>
                </a:lnTo>
                <a:lnTo>
                  <a:pt x="614" y="795"/>
                </a:lnTo>
                <a:lnTo>
                  <a:pt x="615" y="798"/>
                </a:lnTo>
                <a:lnTo>
                  <a:pt x="615" y="800"/>
                </a:lnTo>
                <a:lnTo>
                  <a:pt x="614" y="802"/>
                </a:lnTo>
                <a:lnTo>
                  <a:pt x="614" y="807"/>
                </a:lnTo>
                <a:lnTo>
                  <a:pt x="614" y="807"/>
                </a:lnTo>
                <a:lnTo>
                  <a:pt x="617" y="817"/>
                </a:lnTo>
                <a:lnTo>
                  <a:pt x="620" y="829"/>
                </a:lnTo>
                <a:lnTo>
                  <a:pt x="625" y="839"/>
                </a:lnTo>
                <a:lnTo>
                  <a:pt x="629" y="845"/>
                </a:lnTo>
                <a:lnTo>
                  <a:pt x="629" y="845"/>
                </a:lnTo>
                <a:lnTo>
                  <a:pt x="633" y="849"/>
                </a:lnTo>
                <a:lnTo>
                  <a:pt x="639" y="852"/>
                </a:lnTo>
                <a:lnTo>
                  <a:pt x="645" y="856"/>
                </a:lnTo>
                <a:lnTo>
                  <a:pt x="650" y="860"/>
                </a:lnTo>
                <a:lnTo>
                  <a:pt x="650" y="860"/>
                </a:lnTo>
                <a:lnTo>
                  <a:pt x="655" y="866"/>
                </a:lnTo>
                <a:lnTo>
                  <a:pt x="657" y="873"/>
                </a:lnTo>
                <a:lnTo>
                  <a:pt x="661" y="881"/>
                </a:lnTo>
                <a:lnTo>
                  <a:pt x="661" y="881"/>
                </a:lnTo>
                <a:lnTo>
                  <a:pt x="652" y="880"/>
                </a:lnTo>
                <a:lnTo>
                  <a:pt x="645" y="879"/>
                </a:lnTo>
                <a:lnTo>
                  <a:pt x="643" y="880"/>
                </a:lnTo>
                <a:lnTo>
                  <a:pt x="641" y="881"/>
                </a:lnTo>
                <a:lnTo>
                  <a:pt x="641" y="881"/>
                </a:lnTo>
                <a:lnTo>
                  <a:pt x="641" y="884"/>
                </a:lnTo>
                <a:lnTo>
                  <a:pt x="641" y="886"/>
                </a:lnTo>
                <a:lnTo>
                  <a:pt x="643" y="888"/>
                </a:lnTo>
                <a:lnTo>
                  <a:pt x="649" y="892"/>
                </a:lnTo>
                <a:lnTo>
                  <a:pt x="649" y="892"/>
                </a:lnTo>
                <a:lnTo>
                  <a:pt x="647" y="894"/>
                </a:lnTo>
                <a:lnTo>
                  <a:pt x="645" y="897"/>
                </a:lnTo>
                <a:lnTo>
                  <a:pt x="644" y="900"/>
                </a:lnTo>
                <a:lnTo>
                  <a:pt x="644" y="900"/>
                </a:lnTo>
                <a:lnTo>
                  <a:pt x="645" y="901"/>
                </a:lnTo>
                <a:lnTo>
                  <a:pt x="647" y="903"/>
                </a:lnTo>
                <a:lnTo>
                  <a:pt x="652" y="906"/>
                </a:lnTo>
                <a:lnTo>
                  <a:pt x="662" y="912"/>
                </a:lnTo>
                <a:lnTo>
                  <a:pt x="662" y="912"/>
                </a:lnTo>
                <a:lnTo>
                  <a:pt x="664" y="912"/>
                </a:lnTo>
                <a:lnTo>
                  <a:pt x="669" y="911"/>
                </a:lnTo>
                <a:lnTo>
                  <a:pt x="682" y="907"/>
                </a:lnTo>
                <a:lnTo>
                  <a:pt x="682" y="907"/>
                </a:lnTo>
                <a:lnTo>
                  <a:pt x="689" y="905"/>
                </a:lnTo>
                <a:lnTo>
                  <a:pt x="694" y="901"/>
                </a:lnTo>
                <a:lnTo>
                  <a:pt x="695" y="898"/>
                </a:lnTo>
                <a:lnTo>
                  <a:pt x="697" y="893"/>
                </a:lnTo>
                <a:lnTo>
                  <a:pt x="697" y="893"/>
                </a:lnTo>
                <a:lnTo>
                  <a:pt x="697" y="887"/>
                </a:lnTo>
                <a:lnTo>
                  <a:pt x="695" y="876"/>
                </a:lnTo>
                <a:lnTo>
                  <a:pt x="693" y="851"/>
                </a:lnTo>
                <a:lnTo>
                  <a:pt x="693" y="851"/>
                </a:lnTo>
                <a:lnTo>
                  <a:pt x="692" y="843"/>
                </a:lnTo>
                <a:lnTo>
                  <a:pt x="691" y="838"/>
                </a:lnTo>
                <a:lnTo>
                  <a:pt x="685" y="826"/>
                </a:lnTo>
                <a:lnTo>
                  <a:pt x="685" y="826"/>
                </a:lnTo>
                <a:lnTo>
                  <a:pt x="678" y="814"/>
                </a:lnTo>
                <a:lnTo>
                  <a:pt x="667" y="802"/>
                </a:lnTo>
                <a:lnTo>
                  <a:pt x="655" y="788"/>
                </a:lnTo>
                <a:lnTo>
                  <a:pt x="655" y="788"/>
                </a:lnTo>
                <a:lnTo>
                  <a:pt x="647" y="734"/>
                </a:lnTo>
                <a:lnTo>
                  <a:pt x="635" y="658"/>
                </a:lnTo>
                <a:lnTo>
                  <a:pt x="635" y="658"/>
                </a:lnTo>
                <a:lnTo>
                  <a:pt x="632" y="645"/>
                </a:lnTo>
                <a:lnTo>
                  <a:pt x="626" y="631"/>
                </a:lnTo>
                <a:lnTo>
                  <a:pt x="612" y="597"/>
                </a:lnTo>
                <a:lnTo>
                  <a:pt x="599" y="567"/>
                </a:lnTo>
                <a:lnTo>
                  <a:pt x="593" y="557"/>
                </a:lnTo>
                <a:lnTo>
                  <a:pt x="590" y="551"/>
                </a:lnTo>
                <a:lnTo>
                  <a:pt x="590" y="551"/>
                </a:lnTo>
                <a:lnTo>
                  <a:pt x="583" y="529"/>
                </a:lnTo>
                <a:lnTo>
                  <a:pt x="569" y="493"/>
                </a:lnTo>
                <a:lnTo>
                  <a:pt x="549" y="446"/>
                </a:lnTo>
                <a:lnTo>
                  <a:pt x="549" y="446"/>
                </a:lnTo>
                <a:lnTo>
                  <a:pt x="564" y="437"/>
                </a:lnTo>
                <a:lnTo>
                  <a:pt x="575" y="430"/>
                </a:lnTo>
                <a:lnTo>
                  <a:pt x="578" y="426"/>
                </a:lnTo>
                <a:lnTo>
                  <a:pt x="581" y="424"/>
                </a:lnTo>
                <a:lnTo>
                  <a:pt x="581" y="424"/>
                </a:lnTo>
                <a:lnTo>
                  <a:pt x="580" y="419"/>
                </a:lnTo>
                <a:lnTo>
                  <a:pt x="575" y="410"/>
                </a:lnTo>
                <a:lnTo>
                  <a:pt x="559" y="381"/>
                </a:lnTo>
                <a:lnTo>
                  <a:pt x="539" y="349"/>
                </a:lnTo>
                <a:lnTo>
                  <a:pt x="530" y="335"/>
                </a:lnTo>
                <a:lnTo>
                  <a:pt x="521" y="323"/>
                </a:lnTo>
                <a:lnTo>
                  <a:pt x="521" y="323"/>
                </a:lnTo>
                <a:lnTo>
                  <a:pt x="502" y="301"/>
                </a:lnTo>
                <a:lnTo>
                  <a:pt x="481" y="280"/>
                </a:lnTo>
                <a:lnTo>
                  <a:pt x="451" y="252"/>
                </a:lnTo>
                <a:lnTo>
                  <a:pt x="451" y="252"/>
                </a:lnTo>
                <a:lnTo>
                  <a:pt x="440" y="245"/>
                </a:lnTo>
                <a:lnTo>
                  <a:pt x="423" y="236"/>
                </a:lnTo>
                <a:lnTo>
                  <a:pt x="401" y="222"/>
                </a:lnTo>
                <a:lnTo>
                  <a:pt x="401" y="222"/>
                </a:lnTo>
                <a:lnTo>
                  <a:pt x="411" y="221"/>
                </a:lnTo>
                <a:lnTo>
                  <a:pt x="425" y="219"/>
                </a:lnTo>
                <a:lnTo>
                  <a:pt x="425" y="219"/>
                </a:lnTo>
                <a:lnTo>
                  <a:pt x="427" y="216"/>
                </a:lnTo>
                <a:lnTo>
                  <a:pt x="429" y="212"/>
                </a:lnTo>
                <a:lnTo>
                  <a:pt x="435" y="199"/>
                </a:lnTo>
                <a:lnTo>
                  <a:pt x="440" y="182"/>
                </a:lnTo>
                <a:lnTo>
                  <a:pt x="442" y="170"/>
                </a:lnTo>
                <a:lnTo>
                  <a:pt x="442" y="170"/>
                </a:lnTo>
                <a:lnTo>
                  <a:pt x="446" y="159"/>
                </a:lnTo>
                <a:lnTo>
                  <a:pt x="448" y="151"/>
                </a:lnTo>
                <a:lnTo>
                  <a:pt x="448" y="151"/>
                </a:lnTo>
                <a:lnTo>
                  <a:pt x="450" y="146"/>
                </a:lnTo>
                <a:lnTo>
                  <a:pt x="448" y="144"/>
                </a:lnTo>
                <a:lnTo>
                  <a:pt x="446" y="140"/>
                </a:lnTo>
                <a:lnTo>
                  <a:pt x="445" y="133"/>
                </a:lnTo>
                <a:lnTo>
                  <a:pt x="445" y="133"/>
                </a:lnTo>
                <a:lnTo>
                  <a:pt x="445" y="127"/>
                </a:lnTo>
                <a:lnTo>
                  <a:pt x="445" y="122"/>
                </a:lnTo>
                <a:lnTo>
                  <a:pt x="447" y="114"/>
                </a:lnTo>
                <a:lnTo>
                  <a:pt x="451" y="104"/>
                </a:lnTo>
                <a:lnTo>
                  <a:pt x="451" y="104"/>
                </a:lnTo>
                <a:lnTo>
                  <a:pt x="476" y="94"/>
                </a:lnTo>
                <a:lnTo>
                  <a:pt x="495" y="84"/>
                </a:lnTo>
                <a:lnTo>
                  <a:pt x="502" y="79"/>
                </a:lnTo>
                <a:lnTo>
                  <a:pt x="507" y="74"/>
                </a:lnTo>
                <a:lnTo>
                  <a:pt x="507" y="74"/>
                </a:lnTo>
                <a:lnTo>
                  <a:pt x="509" y="70"/>
                </a:lnTo>
                <a:lnTo>
                  <a:pt x="509" y="65"/>
                </a:lnTo>
                <a:lnTo>
                  <a:pt x="508" y="60"/>
                </a:lnTo>
                <a:lnTo>
                  <a:pt x="506" y="55"/>
                </a:lnTo>
                <a:lnTo>
                  <a:pt x="499" y="47"/>
                </a:lnTo>
                <a:lnTo>
                  <a:pt x="493" y="42"/>
                </a:lnTo>
                <a:lnTo>
                  <a:pt x="493" y="42"/>
                </a:lnTo>
                <a:lnTo>
                  <a:pt x="489" y="42"/>
                </a:lnTo>
                <a:lnTo>
                  <a:pt x="482" y="42"/>
                </a:lnTo>
                <a:lnTo>
                  <a:pt x="464" y="46"/>
                </a:lnTo>
                <a:lnTo>
                  <a:pt x="441" y="51"/>
                </a:lnTo>
                <a:lnTo>
                  <a:pt x="441" y="51"/>
                </a:lnTo>
                <a:lnTo>
                  <a:pt x="434" y="42"/>
                </a:lnTo>
                <a:lnTo>
                  <a:pt x="429" y="36"/>
                </a:lnTo>
                <a:lnTo>
                  <a:pt x="427" y="33"/>
                </a:lnTo>
                <a:lnTo>
                  <a:pt x="427" y="33"/>
                </a:lnTo>
                <a:lnTo>
                  <a:pt x="422" y="27"/>
                </a:lnTo>
                <a:lnTo>
                  <a:pt x="414" y="16"/>
                </a:lnTo>
                <a:lnTo>
                  <a:pt x="403" y="6"/>
                </a:lnTo>
                <a:lnTo>
                  <a:pt x="397" y="0"/>
                </a:lnTo>
                <a:lnTo>
                  <a:pt x="397" y="0"/>
                </a:lnTo>
                <a:lnTo>
                  <a:pt x="385" y="0"/>
                </a:lnTo>
                <a:lnTo>
                  <a:pt x="365" y="3"/>
                </a:lnTo>
                <a:lnTo>
                  <a:pt x="336" y="6"/>
                </a:lnTo>
                <a:lnTo>
                  <a:pt x="336" y="6"/>
                </a:lnTo>
                <a:lnTo>
                  <a:pt x="334" y="5"/>
                </a:lnTo>
                <a:lnTo>
                  <a:pt x="331" y="5"/>
                </a:lnTo>
                <a:lnTo>
                  <a:pt x="327" y="6"/>
                </a:lnTo>
                <a:lnTo>
                  <a:pt x="327" y="6"/>
                </a:lnTo>
                <a:lnTo>
                  <a:pt x="323" y="9"/>
                </a:lnTo>
                <a:lnTo>
                  <a:pt x="322" y="10"/>
                </a:lnTo>
                <a:lnTo>
                  <a:pt x="323" y="12"/>
                </a:lnTo>
                <a:lnTo>
                  <a:pt x="323" y="12"/>
                </a:lnTo>
                <a:lnTo>
                  <a:pt x="316" y="16"/>
                </a:lnTo>
                <a:lnTo>
                  <a:pt x="298" y="27"/>
                </a:lnTo>
                <a:lnTo>
                  <a:pt x="288" y="33"/>
                </a:lnTo>
                <a:lnTo>
                  <a:pt x="280" y="39"/>
                </a:lnTo>
                <a:lnTo>
                  <a:pt x="272" y="46"/>
                </a:lnTo>
                <a:lnTo>
                  <a:pt x="267" y="53"/>
                </a:lnTo>
                <a:lnTo>
                  <a:pt x="267" y="53"/>
                </a:lnTo>
                <a:lnTo>
                  <a:pt x="265" y="57"/>
                </a:lnTo>
                <a:lnTo>
                  <a:pt x="263" y="61"/>
                </a:lnTo>
                <a:lnTo>
                  <a:pt x="262" y="74"/>
                </a:lnTo>
                <a:lnTo>
                  <a:pt x="261" y="90"/>
                </a:lnTo>
                <a:lnTo>
                  <a:pt x="261" y="107"/>
                </a:lnTo>
                <a:lnTo>
                  <a:pt x="262" y="135"/>
                </a:lnTo>
                <a:lnTo>
                  <a:pt x="263" y="148"/>
                </a:lnTo>
                <a:lnTo>
                  <a:pt x="263" y="148"/>
                </a:lnTo>
                <a:close/>
                <a:moveTo>
                  <a:pt x="137" y="430"/>
                </a:moveTo>
                <a:lnTo>
                  <a:pt x="137" y="430"/>
                </a:lnTo>
                <a:lnTo>
                  <a:pt x="142" y="440"/>
                </a:lnTo>
                <a:lnTo>
                  <a:pt x="145" y="447"/>
                </a:lnTo>
                <a:lnTo>
                  <a:pt x="146" y="450"/>
                </a:lnTo>
                <a:lnTo>
                  <a:pt x="146" y="450"/>
                </a:lnTo>
                <a:lnTo>
                  <a:pt x="148" y="457"/>
                </a:lnTo>
                <a:lnTo>
                  <a:pt x="149" y="468"/>
                </a:lnTo>
                <a:lnTo>
                  <a:pt x="149" y="468"/>
                </a:lnTo>
                <a:lnTo>
                  <a:pt x="149" y="481"/>
                </a:lnTo>
                <a:lnTo>
                  <a:pt x="149" y="496"/>
                </a:lnTo>
                <a:lnTo>
                  <a:pt x="149" y="496"/>
                </a:lnTo>
                <a:lnTo>
                  <a:pt x="149" y="518"/>
                </a:lnTo>
                <a:lnTo>
                  <a:pt x="149" y="518"/>
                </a:lnTo>
                <a:lnTo>
                  <a:pt x="148" y="523"/>
                </a:lnTo>
                <a:lnTo>
                  <a:pt x="146" y="530"/>
                </a:lnTo>
                <a:lnTo>
                  <a:pt x="140" y="548"/>
                </a:lnTo>
                <a:lnTo>
                  <a:pt x="134" y="566"/>
                </a:lnTo>
                <a:lnTo>
                  <a:pt x="131" y="578"/>
                </a:lnTo>
                <a:lnTo>
                  <a:pt x="131" y="578"/>
                </a:lnTo>
                <a:lnTo>
                  <a:pt x="125" y="599"/>
                </a:lnTo>
                <a:lnTo>
                  <a:pt x="121" y="614"/>
                </a:lnTo>
                <a:lnTo>
                  <a:pt x="121" y="614"/>
                </a:lnTo>
                <a:lnTo>
                  <a:pt x="105" y="570"/>
                </a:lnTo>
                <a:lnTo>
                  <a:pt x="105" y="570"/>
                </a:lnTo>
                <a:lnTo>
                  <a:pt x="94" y="541"/>
                </a:lnTo>
                <a:lnTo>
                  <a:pt x="87" y="522"/>
                </a:lnTo>
                <a:lnTo>
                  <a:pt x="87" y="522"/>
                </a:lnTo>
                <a:lnTo>
                  <a:pt x="81" y="490"/>
                </a:lnTo>
                <a:lnTo>
                  <a:pt x="81" y="490"/>
                </a:lnTo>
                <a:lnTo>
                  <a:pt x="87" y="484"/>
                </a:lnTo>
                <a:lnTo>
                  <a:pt x="101" y="472"/>
                </a:lnTo>
                <a:lnTo>
                  <a:pt x="121" y="454"/>
                </a:lnTo>
                <a:lnTo>
                  <a:pt x="137" y="4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CEB6E754-19C3-4AED-8819-9CA2F5D9FBBD}"/>
              </a:ext>
            </a:extLst>
          </p:cNvPr>
          <p:cNvSpPr>
            <a:spLocks/>
          </p:cNvSpPr>
          <p:nvPr/>
        </p:nvSpPr>
        <p:spPr bwMode="auto">
          <a:xfrm>
            <a:off x="767535" y="908719"/>
            <a:ext cx="1137277" cy="1549293"/>
          </a:xfrm>
          <a:custGeom>
            <a:avLst/>
            <a:gdLst>
              <a:gd name="T0" fmla="*/ 878 w 1209"/>
              <a:gd name="T1" fmla="*/ 188 h 1647"/>
              <a:gd name="T2" fmla="*/ 885 w 1209"/>
              <a:gd name="T3" fmla="*/ 194 h 1647"/>
              <a:gd name="T4" fmla="*/ 878 w 1209"/>
              <a:gd name="T5" fmla="*/ 214 h 1647"/>
              <a:gd name="T6" fmla="*/ 768 w 1209"/>
              <a:gd name="T7" fmla="*/ 230 h 1647"/>
              <a:gd name="T8" fmla="*/ 585 w 1209"/>
              <a:gd name="T9" fmla="*/ 314 h 1647"/>
              <a:gd name="T10" fmla="*/ 503 w 1209"/>
              <a:gd name="T11" fmla="*/ 405 h 1647"/>
              <a:gd name="T12" fmla="*/ 414 w 1209"/>
              <a:gd name="T13" fmla="*/ 477 h 1647"/>
              <a:gd name="T14" fmla="*/ 303 w 1209"/>
              <a:gd name="T15" fmla="*/ 585 h 1647"/>
              <a:gd name="T16" fmla="*/ 243 w 1209"/>
              <a:gd name="T17" fmla="*/ 744 h 1647"/>
              <a:gd name="T18" fmla="*/ 217 w 1209"/>
              <a:gd name="T19" fmla="*/ 898 h 1647"/>
              <a:gd name="T20" fmla="*/ 145 w 1209"/>
              <a:gd name="T21" fmla="*/ 1087 h 1647"/>
              <a:gd name="T22" fmla="*/ 58 w 1209"/>
              <a:gd name="T23" fmla="*/ 1270 h 1647"/>
              <a:gd name="T24" fmla="*/ 21 w 1209"/>
              <a:gd name="T25" fmla="*/ 1464 h 1647"/>
              <a:gd name="T26" fmla="*/ 0 w 1209"/>
              <a:gd name="T27" fmla="*/ 1585 h 1647"/>
              <a:gd name="T28" fmla="*/ 63 w 1209"/>
              <a:gd name="T29" fmla="*/ 1625 h 1647"/>
              <a:gd name="T30" fmla="*/ 147 w 1209"/>
              <a:gd name="T31" fmla="*/ 1621 h 1647"/>
              <a:gd name="T32" fmla="*/ 131 w 1209"/>
              <a:gd name="T33" fmla="*/ 1543 h 1647"/>
              <a:gd name="T34" fmla="*/ 130 w 1209"/>
              <a:gd name="T35" fmla="*/ 1487 h 1647"/>
              <a:gd name="T36" fmla="*/ 225 w 1209"/>
              <a:gd name="T37" fmla="*/ 1206 h 1647"/>
              <a:gd name="T38" fmla="*/ 297 w 1209"/>
              <a:gd name="T39" fmla="*/ 1127 h 1647"/>
              <a:gd name="T40" fmla="*/ 462 w 1209"/>
              <a:gd name="T41" fmla="*/ 996 h 1647"/>
              <a:gd name="T42" fmla="*/ 522 w 1209"/>
              <a:gd name="T43" fmla="*/ 1136 h 1647"/>
              <a:gd name="T44" fmla="*/ 530 w 1209"/>
              <a:gd name="T45" fmla="*/ 1269 h 1647"/>
              <a:gd name="T46" fmla="*/ 593 w 1209"/>
              <a:gd name="T47" fmla="*/ 1603 h 1647"/>
              <a:gd name="T48" fmla="*/ 647 w 1209"/>
              <a:gd name="T49" fmla="*/ 1624 h 1647"/>
              <a:gd name="T50" fmla="*/ 745 w 1209"/>
              <a:gd name="T51" fmla="*/ 1647 h 1647"/>
              <a:gd name="T52" fmla="*/ 851 w 1209"/>
              <a:gd name="T53" fmla="*/ 1631 h 1647"/>
              <a:gd name="T54" fmla="*/ 815 w 1209"/>
              <a:gd name="T55" fmla="*/ 1593 h 1647"/>
              <a:gd name="T56" fmla="*/ 757 w 1209"/>
              <a:gd name="T57" fmla="*/ 1537 h 1647"/>
              <a:gd name="T58" fmla="*/ 692 w 1209"/>
              <a:gd name="T59" fmla="*/ 1447 h 1647"/>
              <a:gd name="T60" fmla="*/ 665 w 1209"/>
              <a:gd name="T61" fmla="*/ 1195 h 1647"/>
              <a:gd name="T62" fmla="*/ 639 w 1209"/>
              <a:gd name="T63" fmla="*/ 962 h 1647"/>
              <a:gd name="T64" fmla="*/ 633 w 1209"/>
              <a:gd name="T65" fmla="*/ 691 h 1647"/>
              <a:gd name="T66" fmla="*/ 662 w 1209"/>
              <a:gd name="T67" fmla="*/ 677 h 1647"/>
              <a:gd name="T68" fmla="*/ 727 w 1209"/>
              <a:gd name="T69" fmla="*/ 733 h 1647"/>
              <a:gd name="T70" fmla="*/ 784 w 1209"/>
              <a:gd name="T71" fmla="*/ 794 h 1647"/>
              <a:gd name="T72" fmla="*/ 833 w 1209"/>
              <a:gd name="T73" fmla="*/ 953 h 1647"/>
              <a:gd name="T74" fmla="*/ 784 w 1209"/>
              <a:gd name="T75" fmla="*/ 1028 h 1647"/>
              <a:gd name="T76" fmla="*/ 764 w 1209"/>
              <a:gd name="T77" fmla="*/ 1049 h 1647"/>
              <a:gd name="T78" fmla="*/ 745 w 1209"/>
              <a:gd name="T79" fmla="*/ 1095 h 1647"/>
              <a:gd name="T80" fmla="*/ 772 w 1209"/>
              <a:gd name="T81" fmla="*/ 1132 h 1647"/>
              <a:gd name="T82" fmla="*/ 778 w 1209"/>
              <a:gd name="T83" fmla="*/ 1148 h 1647"/>
              <a:gd name="T84" fmla="*/ 838 w 1209"/>
              <a:gd name="T85" fmla="*/ 1128 h 1647"/>
              <a:gd name="T86" fmla="*/ 876 w 1209"/>
              <a:gd name="T87" fmla="*/ 1043 h 1647"/>
              <a:gd name="T88" fmla="*/ 894 w 1209"/>
              <a:gd name="T89" fmla="*/ 961 h 1647"/>
              <a:gd name="T90" fmla="*/ 885 w 1209"/>
              <a:gd name="T91" fmla="*/ 827 h 1647"/>
              <a:gd name="T92" fmla="*/ 891 w 1209"/>
              <a:gd name="T93" fmla="*/ 603 h 1647"/>
              <a:gd name="T94" fmla="*/ 926 w 1209"/>
              <a:gd name="T95" fmla="*/ 400 h 1647"/>
              <a:gd name="T96" fmla="*/ 948 w 1209"/>
              <a:gd name="T97" fmla="*/ 336 h 1647"/>
              <a:gd name="T98" fmla="*/ 1031 w 1209"/>
              <a:gd name="T99" fmla="*/ 305 h 1647"/>
              <a:gd name="T100" fmla="*/ 1079 w 1209"/>
              <a:gd name="T101" fmla="*/ 295 h 1647"/>
              <a:gd name="T102" fmla="*/ 1096 w 1209"/>
              <a:gd name="T103" fmla="*/ 269 h 1647"/>
              <a:gd name="T104" fmla="*/ 1110 w 1209"/>
              <a:gd name="T105" fmla="*/ 239 h 1647"/>
              <a:gd name="T106" fmla="*/ 1106 w 1209"/>
              <a:gd name="T107" fmla="*/ 188 h 1647"/>
              <a:gd name="T108" fmla="*/ 1166 w 1209"/>
              <a:gd name="T109" fmla="*/ 173 h 1647"/>
              <a:gd name="T110" fmla="*/ 1209 w 1209"/>
              <a:gd name="T111" fmla="*/ 148 h 1647"/>
              <a:gd name="T112" fmla="*/ 1115 w 1209"/>
              <a:gd name="T113" fmla="*/ 83 h 1647"/>
              <a:gd name="T114" fmla="*/ 1083 w 1209"/>
              <a:gd name="T115" fmla="*/ 27 h 1647"/>
              <a:gd name="T116" fmla="*/ 1013 w 1209"/>
              <a:gd name="T117" fmla="*/ 9 h 1647"/>
              <a:gd name="T118" fmla="*/ 989 w 1209"/>
              <a:gd name="T119" fmla="*/ 3 h 1647"/>
              <a:gd name="T120" fmla="*/ 932 w 1209"/>
              <a:gd name="T121" fmla="*/ 34 h 1647"/>
              <a:gd name="T122" fmla="*/ 890 w 1209"/>
              <a:gd name="T123" fmla="*/ 89 h 1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9" h="1647">
                <a:moveTo>
                  <a:pt x="886" y="157"/>
                </a:moveTo>
                <a:lnTo>
                  <a:pt x="886" y="157"/>
                </a:lnTo>
                <a:lnTo>
                  <a:pt x="886" y="162"/>
                </a:lnTo>
                <a:lnTo>
                  <a:pt x="885" y="167"/>
                </a:lnTo>
                <a:lnTo>
                  <a:pt x="883" y="173"/>
                </a:lnTo>
                <a:lnTo>
                  <a:pt x="883" y="173"/>
                </a:lnTo>
                <a:lnTo>
                  <a:pt x="880" y="182"/>
                </a:lnTo>
                <a:lnTo>
                  <a:pt x="878" y="188"/>
                </a:lnTo>
                <a:lnTo>
                  <a:pt x="878" y="188"/>
                </a:lnTo>
                <a:lnTo>
                  <a:pt x="880" y="189"/>
                </a:lnTo>
                <a:lnTo>
                  <a:pt x="882" y="189"/>
                </a:lnTo>
                <a:lnTo>
                  <a:pt x="885" y="191"/>
                </a:lnTo>
                <a:lnTo>
                  <a:pt x="885" y="193"/>
                </a:lnTo>
                <a:lnTo>
                  <a:pt x="885" y="193"/>
                </a:lnTo>
                <a:lnTo>
                  <a:pt x="885" y="194"/>
                </a:lnTo>
                <a:lnTo>
                  <a:pt x="885" y="194"/>
                </a:lnTo>
                <a:lnTo>
                  <a:pt x="886" y="196"/>
                </a:lnTo>
                <a:lnTo>
                  <a:pt x="885" y="200"/>
                </a:lnTo>
                <a:lnTo>
                  <a:pt x="885" y="200"/>
                </a:lnTo>
                <a:lnTo>
                  <a:pt x="882" y="210"/>
                </a:lnTo>
                <a:lnTo>
                  <a:pt x="881" y="212"/>
                </a:lnTo>
                <a:lnTo>
                  <a:pt x="880" y="214"/>
                </a:lnTo>
                <a:lnTo>
                  <a:pt x="880" y="214"/>
                </a:lnTo>
                <a:lnTo>
                  <a:pt x="878" y="214"/>
                </a:lnTo>
                <a:lnTo>
                  <a:pt x="876" y="215"/>
                </a:lnTo>
                <a:lnTo>
                  <a:pt x="873" y="216"/>
                </a:lnTo>
                <a:lnTo>
                  <a:pt x="873" y="216"/>
                </a:lnTo>
                <a:lnTo>
                  <a:pt x="832" y="220"/>
                </a:lnTo>
                <a:lnTo>
                  <a:pt x="801" y="224"/>
                </a:lnTo>
                <a:lnTo>
                  <a:pt x="781" y="227"/>
                </a:lnTo>
                <a:lnTo>
                  <a:pt x="781" y="227"/>
                </a:lnTo>
                <a:lnTo>
                  <a:pt x="768" y="230"/>
                </a:lnTo>
                <a:lnTo>
                  <a:pt x="763" y="232"/>
                </a:lnTo>
                <a:lnTo>
                  <a:pt x="752" y="237"/>
                </a:lnTo>
                <a:lnTo>
                  <a:pt x="752" y="237"/>
                </a:lnTo>
                <a:lnTo>
                  <a:pt x="721" y="251"/>
                </a:lnTo>
                <a:lnTo>
                  <a:pt x="673" y="272"/>
                </a:lnTo>
                <a:lnTo>
                  <a:pt x="620" y="295"/>
                </a:lnTo>
                <a:lnTo>
                  <a:pt x="599" y="305"/>
                </a:lnTo>
                <a:lnTo>
                  <a:pt x="585" y="314"/>
                </a:lnTo>
                <a:lnTo>
                  <a:pt x="585" y="314"/>
                </a:lnTo>
                <a:lnTo>
                  <a:pt x="575" y="322"/>
                </a:lnTo>
                <a:lnTo>
                  <a:pt x="565" y="331"/>
                </a:lnTo>
                <a:lnTo>
                  <a:pt x="545" y="350"/>
                </a:lnTo>
                <a:lnTo>
                  <a:pt x="530" y="369"/>
                </a:lnTo>
                <a:lnTo>
                  <a:pt x="518" y="386"/>
                </a:lnTo>
                <a:lnTo>
                  <a:pt x="518" y="386"/>
                </a:lnTo>
                <a:lnTo>
                  <a:pt x="503" y="405"/>
                </a:lnTo>
                <a:lnTo>
                  <a:pt x="478" y="431"/>
                </a:lnTo>
                <a:lnTo>
                  <a:pt x="464" y="444"/>
                </a:lnTo>
                <a:lnTo>
                  <a:pt x="451" y="456"/>
                </a:lnTo>
                <a:lnTo>
                  <a:pt x="438" y="465"/>
                </a:lnTo>
                <a:lnTo>
                  <a:pt x="427" y="471"/>
                </a:lnTo>
                <a:lnTo>
                  <a:pt x="427" y="471"/>
                </a:lnTo>
                <a:lnTo>
                  <a:pt x="420" y="474"/>
                </a:lnTo>
                <a:lnTo>
                  <a:pt x="414" y="477"/>
                </a:lnTo>
                <a:lnTo>
                  <a:pt x="399" y="490"/>
                </a:lnTo>
                <a:lnTo>
                  <a:pt x="382" y="506"/>
                </a:lnTo>
                <a:lnTo>
                  <a:pt x="364" y="524"/>
                </a:lnTo>
                <a:lnTo>
                  <a:pt x="332" y="557"/>
                </a:lnTo>
                <a:lnTo>
                  <a:pt x="319" y="570"/>
                </a:lnTo>
                <a:lnTo>
                  <a:pt x="310" y="578"/>
                </a:lnTo>
                <a:lnTo>
                  <a:pt x="310" y="578"/>
                </a:lnTo>
                <a:lnTo>
                  <a:pt x="303" y="585"/>
                </a:lnTo>
                <a:lnTo>
                  <a:pt x="296" y="598"/>
                </a:lnTo>
                <a:lnTo>
                  <a:pt x="288" y="614"/>
                </a:lnTo>
                <a:lnTo>
                  <a:pt x="279" y="633"/>
                </a:lnTo>
                <a:lnTo>
                  <a:pt x="262" y="674"/>
                </a:lnTo>
                <a:lnTo>
                  <a:pt x="249" y="713"/>
                </a:lnTo>
                <a:lnTo>
                  <a:pt x="249" y="713"/>
                </a:lnTo>
                <a:lnTo>
                  <a:pt x="244" y="728"/>
                </a:lnTo>
                <a:lnTo>
                  <a:pt x="243" y="744"/>
                </a:lnTo>
                <a:lnTo>
                  <a:pt x="240" y="775"/>
                </a:lnTo>
                <a:lnTo>
                  <a:pt x="239" y="790"/>
                </a:lnTo>
                <a:lnTo>
                  <a:pt x="238" y="808"/>
                </a:lnTo>
                <a:lnTo>
                  <a:pt x="234" y="827"/>
                </a:lnTo>
                <a:lnTo>
                  <a:pt x="229" y="849"/>
                </a:lnTo>
                <a:lnTo>
                  <a:pt x="229" y="849"/>
                </a:lnTo>
                <a:lnTo>
                  <a:pt x="222" y="874"/>
                </a:lnTo>
                <a:lnTo>
                  <a:pt x="217" y="898"/>
                </a:lnTo>
                <a:lnTo>
                  <a:pt x="208" y="947"/>
                </a:lnTo>
                <a:lnTo>
                  <a:pt x="201" y="989"/>
                </a:lnTo>
                <a:lnTo>
                  <a:pt x="195" y="1006"/>
                </a:lnTo>
                <a:lnTo>
                  <a:pt x="192" y="1018"/>
                </a:lnTo>
                <a:lnTo>
                  <a:pt x="192" y="1018"/>
                </a:lnTo>
                <a:lnTo>
                  <a:pt x="184" y="1029"/>
                </a:lnTo>
                <a:lnTo>
                  <a:pt x="174" y="1046"/>
                </a:lnTo>
                <a:lnTo>
                  <a:pt x="145" y="1087"/>
                </a:lnTo>
                <a:lnTo>
                  <a:pt x="129" y="1112"/>
                </a:lnTo>
                <a:lnTo>
                  <a:pt x="113" y="1139"/>
                </a:lnTo>
                <a:lnTo>
                  <a:pt x="96" y="1166"/>
                </a:lnTo>
                <a:lnTo>
                  <a:pt x="82" y="1195"/>
                </a:lnTo>
                <a:lnTo>
                  <a:pt x="82" y="1195"/>
                </a:lnTo>
                <a:lnTo>
                  <a:pt x="76" y="1211"/>
                </a:lnTo>
                <a:lnTo>
                  <a:pt x="69" y="1229"/>
                </a:lnTo>
                <a:lnTo>
                  <a:pt x="58" y="1270"/>
                </a:lnTo>
                <a:lnTo>
                  <a:pt x="48" y="1314"/>
                </a:lnTo>
                <a:lnTo>
                  <a:pt x="40" y="1356"/>
                </a:lnTo>
                <a:lnTo>
                  <a:pt x="33" y="1396"/>
                </a:lnTo>
                <a:lnTo>
                  <a:pt x="28" y="1429"/>
                </a:lnTo>
                <a:lnTo>
                  <a:pt x="24" y="1459"/>
                </a:lnTo>
                <a:lnTo>
                  <a:pt x="24" y="1459"/>
                </a:lnTo>
                <a:lnTo>
                  <a:pt x="23" y="1460"/>
                </a:lnTo>
                <a:lnTo>
                  <a:pt x="21" y="1464"/>
                </a:lnTo>
                <a:lnTo>
                  <a:pt x="18" y="1472"/>
                </a:lnTo>
                <a:lnTo>
                  <a:pt x="14" y="1486"/>
                </a:lnTo>
                <a:lnTo>
                  <a:pt x="14" y="1486"/>
                </a:lnTo>
                <a:lnTo>
                  <a:pt x="9" y="1512"/>
                </a:lnTo>
                <a:lnTo>
                  <a:pt x="4" y="1543"/>
                </a:lnTo>
                <a:lnTo>
                  <a:pt x="1" y="1559"/>
                </a:lnTo>
                <a:lnTo>
                  <a:pt x="0" y="1573"/>
                </a:lnTo>
                <a:lnTo>
                  <a:pt x="0" y="1585"/>
                </a:lnTo>
                <a:lnTo>
                  <a:pt x="2" y="1594"/>
                </a:lnTo>
                <a:lnTo>
                  <a:pt x="2" y="1594"/>
                </a:lnTo>
                <a:lnTo>
                  <a:pt x="6" y="1599"/>
                </a:lnTo>
                <a:lnTo>
                  <a:pt x="11" y="1604"/>
                </a:lnTo>
                <a:lnTo>
                  <a:pt x="19" y="1608"/>
                </a:lnTo>
                <a:lnTo>
                  <a:pt x="28" y="1612"/>
                </a:lnTo>
                <a:lnTo>
                  <a:pt x="46" y="1618"/>
                </a:lnTo>
                <a:lnTo>
                  <a:pt x="63" y="1625"/>
                </a:lnTo>
                <a:lnTo>
                  <a:pt x="63" y="1625"/>
                </a:lnTo>
                <a:lnTo>
                  <a:pt x="73" y="1627"/>
                </a:lnTo>
                <a:lnTo>
                  <a:pt x="85" y="1629"/>
                </a:lnTo>
                <a:lnTo>
                  <a:pt x="99" y="1629"/>
                </a:lnTo>
                <a:lnTo>
                  <a:pt x="113" y="1627"/>
                </a:lnTo>
                <a:lnTo>
                  <a:pt x="126" y="1626"/>
                </a:lnTo>
                <a:lnTo>
                  <a:pt x="138" y="1624"/>
                </a:lnTo>
                <a:lnTo>
                  <a:pt x="147" y="1621"/>
                </a:lnTo>
                <a:lnTo>
                  <a:pt x="152" y="1617"/>
                </a:lnTo>
                <a:lnTo>
                  <a:pt x="152" y="1617"/>
                </a:lnTo>
                <a:lnTo>
                  <a:pt x="153" y="1616"/>
                </a:lnTo>
                <a:lnTo>
                  <a:pt x="153" y="1612"/>
                </a:lnTo>
                <a:lnTo>
                  <a:pt x="152" y="1603"/>
                </a:lnTo>
                <a:lnTo>
                  <a:pt x="143" y="1577"/>
                </a:lnTo>
                <a:lnTo>
                  <a:pt x="134" y="1552"/>
                </a:lnTo>
                <a:lnTo>
                  <a:pt x="131" y="1543"/>
                </a:lnTo>
                <a:lnTo>
                  <a:pt x="130" y="1537"/>
                </a:lnTo>
                <a:lnTo>
                  <a:pt x="130" y="1537"/>
                </a:lnTo>
                <a:lnTo>
                  <a:pt x="134" y="1522"/>
                </a:lnTo>
                <a:lnTo>
                  <a:pt x="135" y="1510"/>
                </a:lnTo>
                <a:lnTo>
                  <a:pt x="135" y="1501"/>
                </a:lnTo>
                <a:lnTo>
                  <a:pt x="135" y="1501"/>
                </a:lnTo>
                <a:lnTo>
                  <a:pt x="134" y="1494"/>
                </a:lnTo>
                <a:lnTo>
                  <a:pt x="130" y="1487"/>
                </a:lnTo>
                <a:lnTo>
                  <a:pt x="126" y="1480"/>
                </a:lnTo>
                <a:lnTo>
                  <a:pt x="126" y="1480"/>
                </a:lnTo>
                <a:lnTo>
                  <a:pt x="165" y="1364"/>
                </a:lnTo>
                <a:lnTo>
                  <a:pt x="165" y="1364"/>
                </a:lnTo>
                <a:lnTo>
                  <a:pt x="180" y="1316"/>
                </a:lnTo>
                <a:lnTo>
                  <a:pt x="203" y="1258"/>
                </a:lnTo>
                <a:lnTo>
                  <a:pt x="215" y="1230"/>
                </a:lnTo>
                <a:lnTo>
                  <a:pt x="225" y="1206"/>
                </a:lnTo>
                <a:lnTo>
                  <a:pt x="235" y="1188"/>
                </a:lnTo>
                <a:lnTo>
                  <a:pt x="239" y="1181"/>
                </a:lnTo>
                <a:lnTo>
                  <a:pt x="242" y="1179"/>
                </a:lnTo>
                <a:lnTo>
                  <a:pt x="242" y="1179"/>
                </a:lnTo>
                <a:lnTo>
                  <a:pt x="255" y="1167"/>
                </a:lnTo>
                <a:lnTo>
                  <a:pt x="269" y="1154"/>
                </a:lnTo>
                <a:lnTo>
                  <a:pt x="283" y="1140"/>
                </a:lnTo>
                <a:lnTo>
                  <a:pt x="297" y="1127"/>
                </a:lnTo>
                <a:lnTo>
                  <a:pt x="297" y="1127"/>
                </a:lnTo>
                <a:lnTo>
                  <a:pt x="302" y="1122"/>
                </a:lnTo>
                <a:lnTo>
                  <a:pt x="309" y="1114"/>
                </a:lnTo>
                <a:lnTo>
                  <a:pt x="325" y="1090"/>
                </a:lnTo>
                <a:lnTo>
                  <a:pt x="369" y="1022"/>
                </a:lnTo>
                <a:lnTo>
                  <a:pt x="427" y="929"/>
                </a:lnTo>
                <a:lnTo>
                  <a:pt x="427" y="929"/>
                </a:lnTo>
                <a:lnTo>
                  <a:pt x="462" y="996"/>
                </a:lnTo>
                <a:lnTo>
                  <a:pt x="487" y="1049"/>
                </a:lnTo>
                <a:lnTo>
                  <a:pt x="498" y="1070"/>
                </a:lnTo>
                <a:lnTo>
                  <a:pt x="505" y="1087"/>
                </a:lnTo>
                <a:lnTo>
                  <a:pt x="505" y="1087"/>
                </a:lnTo>
                <a:lnTo>
                  <a:pt x="512" y="1108"/>
                </a:lnTo>
                <a:lnTo>
                  <a:pt x="517" y="1118"/>
                </a:lnTo>
                <a:lnTo>
                  <a:pt x="521" y="1126"/>
                </a:lnTo>
                <a:lnTo>
                  <a:pt x="522" y="1136"/>
                </a:lnTo>
                <a:lnTo>
                  <a:pt x="522" y="1136"/>
                </a:lnTo>
                <a:lnTo>
                  <a:pt x="521" y="1158"/>
                </a:lnTo>
                <a:lnTo>
                  <a:pt x="521" y="1193"/>
                </a:lnTo>
                <a:lnTo>
                  <a:pt x="521" y="1212"/>
                </a:lnTo>
                <a:lnTo>
                  <a:pt x="522" y="1233"/>
                </a:lnTo>
                <a:lnTo>
                  <a:pt x="526" y="1252"/>
                </a:lnTo>
                <a:lnTo>
                  <a:pt x="530" y="1269"/>
                </a:lnTo>
                <a:lnTo>
                  <a:pt x="530" y="1269"/>
                </a:lnTo>
                <a:lnTo>
                  <a:pt x="549" y="1324"/>
                </a:lnTo>
                <a:lnTo>
                  <a:pt x="574" y="1406"/>
                </a:lnTo>
                <a:lnTo>
                  <a:pt x="606" y="1512"/>
                </a:lnTo>
                <a:lnTo>
                  <a:pt x="606" y="1512"/>
                </a:lnTo>
                <a:lnTo>
                  <a:pt x="602" y="1528"/>
                </a:lnTo>
                <a:lnTo>
                  <a:pt x="597" y="1566"/>
                </a:lnTo>
                <a:lnTo>
                  <a:pt x="594" y="1585"/>
                </a:lnTo>
                <a:lnTo>
                  <a:pt x="593" y="1603"/>
                </a:lnTo>
                <a:lnTo>
                  <a:pt x="593" y="1617"/>
                </a:lnTo>
                <a:lnTo>
                  <a:pt x="594" y="1621"/>
                </a:lnTo>
                <a:lnTo>
                  <a:pt x="595" y="1622"/>
                </a:lnTo>
                <a:lnTo>
                  <a:pt x="595" y="1622"/>
                </a:lnTo>
                <a:lnTo>
                  <a:pt x="601" y="1625"/>
                </a:lnTo>
                <a:lnTo>
                  <a:pt x="607" y="1625"/>
                </a:lnTo>
                <a:lnTo>
                  <a:pt x="626" y="1624"/>
                </a:lnTo>
                <a:lnTo>
                  <a:pt x="647" y="1624"/>
                </a:lnTo>
                <a:lnTo>
                  <a:pt x="657" y="1624"/>
                </a:lnTo>
                <a:lnTo>
                  <a:pt x="665" y="1625"/>
                </a:lnTo>
                <a:lnTo>
                  <a:pt x="665" y="1625"/>
                </a:lnTo>
                <a:lnTo>
                  <a:pt x="684" y="1630"/>
                </a:lnTo>
                <a:lnTo>
                  <a:pt x="706" y="1638"/>
                </a:lnTo>
                <a:lnTo>
                  <a:pt x="728" y="1644"/>
                </a:lnTo>
                <a:lnTo>
                  <a:pt x="738" y="1645"/>
                </a:lnTo>
                <a:lnTo>
                  <a:pt x="745" y="1647"/>
                </a:lnTo>
                <a:lnTo>
                  <a:pt x="745" y="1647"/>
                </a:lnTo>
                <a:lnTo>
                  <a:pt x="768" y="1645"/>
                </a:lnTo>
                <a:lnTo>
                  <a:pt x="802" y="1644"/>
                </a:lnTo>
                <a:lnTo>
                  <a:pt x="820" y="1642"/>
                </a:lnTo>
                <a:lnTo>
                  <a:pt x="835" y="1639"/>
                </a:lnTo>
                <a:lnTo>
                  <a:pt x="846" y="1635"/>
                </a:lnTo>
                <a:lnTo>
                  <a:pt x="849" y="1634"/>
                </a:lnTo>
                <a:lnTo>
                  <a:pt x="851" y="1631"/>
                </a:lnTo>
                <a:lnTo>
                  <a:pt x="851" y="1631"/>
                </a:lnTo>
                <a:lnTo>
                  <a:pt x="851" y="1627"/>
                </a:lnTo>
                <a:lnTo>
                  <a:pt x="849" y="1622"/>
                </a:lnTo>
                <a:lnTo>
                  <a:pt x="845" y="1617"/>
                </a:lnTo>
                <a:lnTo>
                  <a:pt x="840" y="1613"/>
                </a:lnTo>
                <a:lnTo>
                  <a:pt x="827" y="1603"/>
                </a:lnTo>
                <a:lnTo>
                  <a:pt x="820" y="1598"/>
                </a:lnTo>
                <a:lnTo>
                  <a:pt x="815" y="1593"/>
                </a:lnTo>
                <a:lnTo>
                  <a:pt x="815" y="1593"/>
                </a:lnTo>
                <a:lnTo>
                  <a:pt x="805" y="1582"/>
                </a:lnTo>
                <a:lnTo>
                  <a:pt x="796" y="1575"/>
                </a:lnTo>
                <a:lnTo>
                  <a:pt x="784" y="1564"/>
                </a:lnTo>
                <a:lnTo>
                  <a:pt x="784" y="1564"/>
                </a:lnTo>
                <a:lnTo>
                  <a:pt x="773" y="1553"/>
                </a:lnTo>
                <a:lnTo>
                  <a:pt x="757" y="1537"/>
                </a:lnTo>
                <a:lnTo>
                  <a:pt x="757" y="1537"/>
                </a:lnTo>
                <a:lnTo>
                  <a:pt x="716" y="1504"/>
                </a:lnTo>
                <a:lnTo>
                  <a:pt x="716" y="1504"/>
                </a:lnTo>
                <a:lnTo>
                  <a:pt x="710" y="1495"/>
                </a:lnTo>
                <a:lnTo>
                  <a:pt x="702" y="1485"/>
                </a:lnTo>
                <a:lnTo>
                  <a:pt x="702" y="1485"/>
                </a:lnTo>
                <a:lnTo>
                  <a:pt x="701" y="1481"/>
                </a:lnTo>
                <a:lnTo>
                  <a:pt x="697" y="1469"/>
                </a:lnTo>
                <a:lnTo>
                  <a:pt x="692" y="1447"/>
                </a:lnTo>
                <a:lnTo>
                  <a:pt x="685" y="1413"/>
                </a:lnTo>
                <a:lnTo>
                  <a:pt x="685" y="1413"/>
                </a:lnTo>
                <a:lnTo>
                  <a:pt x="682" y="1388"/>
                </a:lnTo>
                <a:lnTo>
                  <a:pt x="678" y="1357"/>
                </a:lnTo>
                <a:lnTo>
                  <a:pt x="671" y="1290"/>
                </a:lnTo>
                <a:lnTo>
                  <a:pt x="667" y="1229"/>
                </a:lnTo>
                <a:lnTo>
                  <a:pt x="665" y="1195"/>
                </a:lnTo>
                <a:lnTo>
                  <a:pt x="665" y="1195"/>
                </a:lnTo>
                <a:lnTo>
                  <a:pt x="664" y="1160"/>
                </a:lnTo>
                <a:lnTo>
                  <a:pt x="660" y="1133"/>
                </a:lnTo>
                <a:lnTo>
                  <a:pt x="660" y="1133"/>
                </a:lnTo>
                <a:lnTo>
                  <a:pt x="651" y="1068"/>
                </a:lnTo>
                <a:lnTo>
                  <a:pt x="644" y="1019"/>
                </a:lnTo>
                <a:lnTo>
                  <a:pt x="642" y="982"/>
                </a:lnTo>
                <a:lnTo>
                  <a:pt x="642" y="982"/>
                </a:lnTo>
                <a:lnTo>
                  <a:pt x="639" y="962"/>
                </a:lnTo>
                <a:lnTo>
                  <a:pt x="635" y="933"/>
                </a:lnTo>
                <a:lnTo>
                  <a:pt x="625" y="859"/>
                </a:lnTo>
                <a:lnTo>
                  <a:pt x="608" y="760"/>
                </a:lnTo>
                <a:lnTo>
                  <a:pt x="608" y="760"/>
                </a:lnTo>
                <a:lnTo>
                  <a:pt x="593" y="704"/>
                </a:lnTo>
                <a:lnTo>
                  <a:pt x="593" y="704"/>
                </a:lnTo>
                <a:lnTo>
                  <a:pt x="616" y="697"/>
                </a:lnTo>
                <a:lnTo>
                  <a:pt x="633" y="691"/>
                </a:lnTo>
                <a:lnTo>
                  <a:pt x="639" y="688"/>
                </a:lnTo>
                <a:lnTo>
                  <a:pt x="643" y="686"/>
                </a:lnTo>
                <a:lnTo>
                  <a:pt x="643" y="686"/>
                </a:lnTo>
                <a:lnTo>
                  <a:pt x="647" y="678"/>
                </a:lnTo>
                <a:lnTo>
                  <a:pt x="651" y="669"/>
                </a:lnTo>
                <a:lnTo>
                  <a:pt x="655" y="659"/>
                </a:lnTo>
                <a:lnTo>
                  <a:pt x="655" y="659"/>
                </a:lnTo>
                <a:lnTo>
                  <a:pt x="662" y="677"/>
                </a:lnTo>
                <a:lnTo>
                  <a:pt x="670" y="692"/>
                </a:lnTo>
                <a:lnTo>
                  <a:pt x="679" y="704"/>
                </a:lnTo>
                <a:lnTo>
                  <a:pt x="679" y="704"/>
                </a:lnTo>
                <a:lnTo>
                  <a:pt x="683" y="709"/>
                </a:lnTo>
                <a:lnTo>
                  <a:pt x="689" y="714"/>
                </a:lnTo>
                <a:lnTo>
                  <a:pt x="703" y="723"/>
                </a:lnTo>
                <a:lnTo>
                  <a:pt x="718" y="730"/>
                </a:lnTo>
                <a:lnTo>
                  <a:pt x="727" y="733"/>
                </a:lnTo>
                <a:lnTo>
                  <a:pt x="727" y="733"/>
                </a:lnTo>
                <a:lnTo>
                  <a:pt x="756" y="736"/>
                </a:lnTo>
                <a:lnTo>
                  <a:pt x="773" y="739"/>
                </a:lnTo>
                <a:lnTo>
                  <a:pt x="779" y="739"/>
                </a:lnTo>
                <a:lnTo>
                  <a:pt x="781" y="740"/>
                </a:lnTo>
                <a:lnTo>
                  <a:pt x="781" y="740"/>
                </a:lnTo>
                <a:lnTo>
                  <a:pt x="782" y="757"/>
                </a:lnTo>
                <a:lnTo>
                  <a:pt x="784" y="794"/>
                </a:lnTo>
                <a:lnTo>
                  <a:pt x="790" y="836"/>
                </a:lnTo>
                <a:lnTo>
                  <a:pt x="792" y="856"/>
                </a:lnTo>
                <a:lnTo>
                  <a:pt x="796" y="871"/>
                </a:lnTo>
                <a:lnTo>
                  <a:pt x="796" y="871"/>
                </a:lnTo>
                <a:lnTo>
                  <a:pt x="801" y="885"/>
                </a:lnTo>
                <a:lnTo>
                  <a:pt x="808" y="899"/>
                </a:lnTo>
                <a:lnTo>
                  <a:pt x="822" y="930"/>
                </a:lnTo>
                <a:lnTo>
                  <a:pt x="833" y="953"/>
                </a:lnTo>
                <a:lnTo>
                  <a:pt x="838" y="965"/>
                </a:lnTo>
                <a:lnTo>
                  <a:pt x="838" y="979"/>
                </a:lnTo>
                <a:lnTo>
                  <a:pt x="838" y="979"/>
                </a:lnTo>
                <a:lnTo>
                  <a:pt x="810" y="1006"/>
                </a:lnTo>
                <a:lnTo>
                  <a:pt x="810" y="1006"/>
                </a:lnTo>
                <a:lnTo>
                  <a:pt x="796" y="1020"/>
                </a:lnTo>
                <a:lnTo>
                  <a:pt x="788" y="1025"/>
                </a:lnTo>
                <a:lnTo>
                  <a:pt x="784" y="1028"/>
                </a:lnTo>
                <a:lnTo>
                  <a:pt x="784" y="1028"/>
                </a:lnTo>
                <a:lnTo>
                  <a:pt x="772" y="1033"/>
                </a:lnTo>
                <a:lnTo>
                  <a:pt x="765" y="1037"/>
                </a:lnTo>
                <a:lnTo>
                  <a:pt x="763" y="1038"/>
                </a:lnTo>
                <a:lnTo>
                  <a:pt x="763" y="1040"/>
                </a:lnTo>
                <a:lnTo>
                  <a:pt x="763" y="1040"/>
                </a:lnTo>
                <a:lnTo>
                  <a:pt x="763" y="1046"/>
                </a:lnTo>
                <a:lnTo>
                  <a:pt x="764" y="1049"/>
                </a:lnTo>
                <a:lnTo>
                  <a:pt x="764" y="1049"/>
                </a:lnTo>
                <a:lnTo>
                  <a:pt x="760" y="1052"/>
                </a:lnTo>
                <a:lnTo>
                  <a:pt x="752" y="1063"/>
                </a:lnTo>
                <a:lnTo>
                  <a:pt x="748" y="1069"/>
                </a:lnTo>
                <a:lnTo>
                  <a:pt x="746" y="1077"/>
                </a:lnTo>
                <a:lnTo>
                  <a:pt x="745" y="1086"/>
                </a:lnTo>
                <a:lnTo>
                  <a:pt x="745" y="1095"/>
                </a:lnTo>
                <a:lnTo>
                  <a:pt x="745" y="1095"/>
                </a:lnTo>
                <a:lnTo>
                  <a:pt x="748" y="1103"/>
                </a:lnTo>
                <a:lnTo>
                  <a:pt x="752" y="1110"/>
                </a:lnTo>
                <a:lnTo>
                  <a:pt x="757" y="1117"/>
                </a:lnTo>
                <a:lnTo>
                  <a:pt x="761" y="1121"/>
                </a:lnTo>
                <a:lnTo>
                  <a:pt x="770" y="1127"/>
                </a:lnTo>
                <a:lnTo>
                  <a:pt x="774" y="1128"/>
                </a:lnTo>
                <a:lnTo>
                  <a:pt x="774" y="1128"/>
                </a:lnTo>
                <a:lnTo>
                  <a:pt x="772" y="1132"/>
                </a:lnTo>
                <a:lnTo>
                  <a:pt x="770" y="1136"/>
                </a:lnTo>
                <a:lnTo>
                  <a:pt x="772" y="1137"/>
                </a:lnTo>
                <a:lnTo>
                  <a:pt x="773" y="1139"/>
                </a:lnTo>
                <a:lnTo>
                  <a:pt x="773" y="1139"/>
                </a:lnTo>
                <a:lnTo>
                  <a:pt x="778" y="1142"/>
                </a:lnTo>
                <a:lnTo>
                  <a:pt x="779" y="1142"/>
                </a:lnTo>
                <a:lnTo>
                  <a:pt x="779" y="1142"/>
                </a:lnTo>
                <a:lnTo>
                  <a:pt x="778" y="1148"/>
                </a:lnTo>
                <a:lnTo>
                  <a:pt x="779" y="1151"/>
                </a:lnTo>
                <a:lnTo>
                  <a:pt x="781" y="1151"/>
                </a:lnTo>
                <a:lnTo>
                  <a:pt x="783" y="1153"/>
                </a:lnTo>
                <a:lnTo>
                  <a:pt x="783" y="1153"/>
                </a:lnTo>
                <a:lnTo>
                  <a:pt x="793" y="1149"/>
                </a:lnTo>
                <a:lnTo>
                  <a:pt x="811" y="1141"/>
                </a:lnTo>
                <a:lnTo>
                  <a:pt x="829" y="1133"/>
                </a:lnTo>
                <a:lnTo>
                  <a:pt x="838" y="1128"/>
                </a:lnTo>
                <a:lnTo>
                  <a:pt x="838" y="1128"/>
                </a:lnTo>
                <a:lnTo>
                  <a:pt x="845" y="1123"/>
                </a:lnTo>
                <a:lnTo>
                  <a:pt x="847" y="1118"/>
                </a:lnTo>
                <a:lnTo>
                  <a:pt x="851" y="1113"/>
                </a:lnTo>
                <a:lnTo>
                  <a:pt x="851" y="1113"/>
                </a:lnTo>
                <a:lnTo>
                  <a:pt x="863" y="1082"/>
                </a:lnTo>
                <a:lnTo>
                  <a:pt x="876" y="1043"/>
                </a:lnTo>
                <a:lnTo>
                  <a:pt x="876" y="1043"/>
                </a:lnTo>
                <a:lnTo>
                  <a:pt x="881" y="1029"/>
                </a:lnTo>
                <a:lnTo>
                  <a:pt x="886" y="1013"/>
                </a:lnTo>
                <a:lnTo>
                  <a:pt x="890" y="997"/>
                </a:lnTo>
                <a:lnTo>
                  <a:pt x="891" y="984"/>
                </a:lnTo>
                <a:lnTo>
                  <a:pt x="891" y="984"/>
                </a:lnTo>
                <a:lnTo>
                  <a:pt x="894" y="968"/>
                </a:lnTo>
                <a:lnTo>
                  <a:pt x="894" y="961"/>
                </a:lnTo>
                <a:lnTo>
                  <a:pt x="894" y="961"/>
                </a:lnTo>
                <a:lnTo>
                  <a:pt x="894" y="961"/>
                </a:lnTo>
                <a:lnTo>
                  <a:pt x="895" y="961"/>
                </a:lnTo>
                <a:lnTo>
                  <a:pt x="895" y="959"/>
                </a:lnTo>
                <a:lnTo>
                  <a:pt x="895" y="951"/>
                </a:lnTo>
                <a:lnTo>
                  <a:pt x="895" y="951"/>
                </a:lnTo>
                <a:lnTo>
                  <a:pt x="890" y="894"/>
                </a:lnTo>
                <a:lnTo>
                  <a:pt x="886" y="857"/>
                </a:lnTo>
                <a:lnTo>
                  <a:pt x="885" y="827"/>
                </a:lnTo>
                <a:lnTo>
                  <a:pt x="885" y="827"/>
                </a:lnTo>
                <a:lnTo>
                  <a:pt x="883" y="794"/>
                </a:lnTo>
                <a:lnTo>
                  <a:pt x="880" y="751"/>
                </a:lnTo>
                <a:lnTo>
                  <a:pt x="874" y="697"/>
                </a:lnTo>
                <a:lnTo>
                  <a:pt x="881" y="612"/>
                </a:lnTo>
                <a:lnTo>
                  <a:pt x="881" y="612"/>
                </a:lnTo>
                <a:lnTo>
                  <a:pt x="883" y="611"/>
                </a:lnTo>
                <a:lnTo>
                  <a:pt x="891" y="603"/>
                </a:lnTo>
                <a:lnTo>
                  <a:pt x="891" y="603"/>
                </a:lnTo>
                <a:lnTo>
                  <a:pt x="895" y="597"/>
                </a:lnTo>
                <a:lnTo>
                  <a:pt x="898" y="585"/>
                </a:lnTo>
                <a:lnTo>
                  <a:pt x="904" y="553"/>
                </a:lnTo>
                <a:lnTo>
                  <a:pt x="916" y="483"/>
                </a:lnTo>
                <a:lnTo>
                  <a:pt x="916" y="483"/>
                </a:lnTo>
                <a:lnTo>
                  <a:pt x="922" y="435"/>
                </a:lnTo>
                <a:lnTo>
                  <a:pt x="926" y="400"/>
                </a:lnTo>
                <a:lnTo>
                  <a:pt x="926" y="400"/>
                </a:lnTo>
                <a:lnTo>
                  <a:pt x="930" y="372"/>
                </a:lnTo>
                <a:lnTo>
                  <a:pt x="932" y="360"/>
                </a:lnTo>
                <a:lnTo>
                  <a:pt x="935" y="353"/>
                </a:lnTo>
                <a:lnTo>
                  <a:pt x="935" y="353"/>
                </a:lnTo>
                <a:lnTo>
                  <a:pt x="939" y="345"/>
                </a:lnTo>
                <a:lnTo>
                  <a:pt x="943" y="340"/>
                </a:lnTo>
                <a:lnTo>
                  <a:pt x="948" y="336"/>
                </a:lnTo>
                <a:lnTo>
                  <a:pt x="948" y="336"/>
                </a:lnTo>
                <a:lnTo>
                  <a:pt x="979" y="319"/>
                </a:lnTo>
                <a:lnTo>
                  <a:pt x="1000" y="309"/>
                </a:lnTo>
                <a:lnTo>
                  <a:pt x="1009" y="305"/>
                </a:lnTo>
                <a:lnTo>
                  <a:pt x="1017" y="304"/>
                </a:lnTo>
                <a:lnTo>
                  <a:pt x="1017" y="304"/>
                </a:lnTo>
                <a:lnTo>
                  <a:pt x="1025" y="304"/>
                </a:lnTo>
                <a:lnTo>
                  <a:pt x="1031" y="305"/>
                </a:lnTo>
                <a:lnTo>
                  <a:pt x="1043" y="308"/>
                </a:lnTo>
                <a:lnTo>
                  <a:pt x="1053" y="309"/>
                </a:lnTo>
                <a:lnTo>
                  <a:pt x="1058" y="309"/>
                </a:lnTo>
                <a:lnTo>
                  <a:pt x="1064" y="308"/>
                </a:lnTo>
                <a:lnTo>
                  <a:pt x="1064" y="308"/>
                </a:lnTo>
                <a:lnTo>
                  <a:pt x="1069" y="305"/>
                </a:lnTo>
                <a:lnTo>
                  <a:pt x="1073" y="301"/>
                </a:lnTo>
                <a:lnTo>
                  <a:pt x="1079" y="295"/>
                </a:lnTo>
                <a:lnTo>
                  <a:pt x="1083" y="288"/>
                </a:lnTo>
                <a:lnTo>
                  <a:pt x="1085" y="284"/>
                </a:lnTo>
                <a:lnTo>
                  <a:pt x="1085" y="284"/>
                </a:lnTo>
                <a:lnTo>
                  <a:pt x="1088" y="282"/>
                </a:lnTo>
                <a:lnTo>
                  <a:pt x="1091" y="278"/>
                </a:lnTo>
                <a:lnTo>
                  <a:pt x="1093" y="272"/>
                </a:lnTo>
                <a:lnTo>
                  <a:pt x="1093" y="272"/>
                </a:lnTo>
                <a:lnTo>
                  <a:pt x="1096" y="269"/>
                </a:lnTo>
                <a:lnTo>
                  <a:pt x="1097" y="266"/>
                </a:lnTo>
                <a:lnTo>
                  <a:pt x="1098" y="263"/>
                </a:lnTo>
                <a:lnTo>
                  <a:pt x="1098" y="263"/>
                </a:lnTo>
                <a:lnTo>
                  <a:pt x="1097" y="254"/>
                </a:lnTo>
                <a:lnTo>
                  <a:pt x="1098" y="247"/>
                </a:lnTo>
                <a:lnTo>
                  <a:pt x="1098" y="247"/>
                </a:lnTo>
                <a:lnTo>
                  <a:pt x="1105" y="243"/>
                </a:lnTo>
                <a:lnTo>
                  <a:pt x="1110" y="239"/>
                </a:lnTo>
                <a:lnTo>
                  <a:pt x="1111" y="238"/>
                </a:lnTo>
                <a:lnTo>
                  <a:pt x="1111" y="236"/>
                </a:lnTo>
                <a:lnTo>
                  <a:pt x="1111" y="236"/>
                </a:lnTo>
                <a:lnTo>
                  <a:pt x="1107" y="216"/>
                </a:lnTo>
                <a:lnTo>
                  <a:pt x="1106" y="202"/>
                </a:lnTo>
                <a:lnTo>
                  <a:pt x="1106" y="194"/>
                </a:lnTo>
                <a:lnTo>
                  <a:pt x="1106" y="188"/>
                </a:lnTo>
                <a:lnTo>
                  <a:pt x="1106" y="188"/>
                </a:lnTo>
                <a:lnTo>
                  <a:pt x="1110" y="176"/>
                </a:lnTo>
                <a:lnTo>
                  <a:pt x="1112" y="170"/>
                </a:lnTo>
                <a:lnTo>
                  <a:pt x="1115" y="167"/>
                </a:lnTo>
                <a:lnTo>
                  <a:pt x="1116" y="167"/>
                </a:lnTo>
                <a:lnTo>
                  <a:pt x="1116" y="167"/>
                </a:lnTo>
                <a:lnTo>
                  <a:pt x="1134" y="170"/>
                </a:lnTo>
                <a:lnTo>
                  <a:pt x="1150" y="173"/>
                </a:lnTo>
                <a:lnTo>
                  <a:pt x="1166" y="173"/>
                </a:lnTo>
                <a:lnTo>
                  <a:pt x="1166" y="173"/>
                </a:lnTo>
                <a:lnTo>
                  <a:pt x="1181" y="170"/>
                </a:lnTo>
                <a:lnTo>
                  <a:pt x="1192" y="166"/>
                </a:lnTo>
                <a:lnTo>
                  <a:pt x="1201" y="160"/>
                </a:lnTo>
                <a:lnTo>
                  <a:pt x="1205" y="157"/>
                </a:lnTo>
                <a:lnTo>
                  <a:pt x="1208" y="153"/>
                </a:lnTo>
                <a:lnTo>
                  <a:pt x="1208" y="153"/>
                </a:lnTo>
                <a:lnTo>
                  <a:pt x="1209" y="148"/>
                </a:lnTo>
                <a:lnTo>
                  <a:pt x="1209" y="143"/>
                </a:lnTo>
                <a:lnTo>
                  <a:pt x="1208" y="138"/>
                </a:lnTo>
                <a:lnTo>
                  <a:pt x="1125" y="126"/>
                </a:lnTo>
                <a:lnTo>
                  <a:pt x="1125" y="126"/>
                </a:lnTo>
                <a:lnTo>
                  <a:pt x="1121" y="113"/>
                </a:lnTo>
                <a:lnTo>
                  <a:pt x="1118" y="99"/>
                </a:lnTo>
                <a:lnTo>
                  <a:pt x="1115" y="83"/>
                </a:lnTo>
                <a:lnTo>
                  <a:pt x="1115" y="83"/>
                </a:lnTo>
                <a:lnTo>
                  <a:pt x="1112" y="66"/>
                </a:lnTo>
                <a:lnTo>
                  <a:pt x="1110" y="59"/>
                </a:lnTo>
                <a:lnTo>
                  <a:pt x="1107" y="52"/>
                </a:lnTo>
                <a:lnTo>
                  <a:pt x="1103" y="45"/>
                </a:lnTo>
                <a:lnTo>
                  <a:pt x="1098" y="39"/>
                </a:lnTo>
                <a:lnTo>
                  <a:pt x="1092" y="34"/>
                </a:lnTo>
                <a:lnTo>
                  <a:pt x="1083" y="27"/>
                </a:lnTo>
                <a:lnTo>
                  <a:pt x="1083" y="27"/>
                </a:lnTo>
                <a:lnTo>
                  <a:pt x="1073" y="22"/>
                </a:lnTo>
                <a:lnTo>
                  <a:pt x="1061" y="18"/>
                </a:lnTo>
                <a:lnTo>
                  <a:pt x="1049" y="16"/>
                </a:lnTo>
                <a:lnTo>
                  <a:pt x="1039" y="13"/>
                </a:lnTo>
                <a:lnTo>
                  <a:pt x="1021" y="10"/>
                </a:lnTo>
                <a:lnTo>
                  <a:pt x="1015" y="10"/>
                </a:lnTo>
                <a:lnTo>
                  <a:pt x="1015" y="10"/>
                </a:lnTo>
                <a:lnTo>
                  <a:pt x="1013" y="9"/>
                </a:lnTo>
                <a:lnTo>
                  <a:pt x="1012" y="5"/>
                </a:lnTo>
                <a:lnTo>
                  <a:pt x="1009" y="3"/>
                </a:lnTo>
                <a:lnTo>
                  <a:pt x="1007" y="1"/>
                </a:lnTo>
                <a:lnTo>
                  <a:pt x="1003" y="0"/>
                </a:lnTo>
                <a:lnTo>
                  <a:pt x="998" y="0"/>
                </a:lnTo>
                <a:lnTo>
                  <a:pt x="998" y="0"/>
                </a:lnTo>
                <a:lnTo>
                  <a:pt x="993" y="1"/>
                </a:lnTo>
                <a:lnTo>
                  <a:pt x="989" y="3"/>
                </a:lnTo>
                <a:lnTo>
                  <a:pt x="986" y="5"/>
                </a:lnTo>
                <a:lnTo>
                  <a:pt x="985" y="8"/>
                </a:lnTo>
                <a:lnTo>
                  <a:pt x="984" y="12"/>
                </a:lnTo>
                <a:lnTo>
                  <a:pt x="984" y="14"/>
                </a:lnTo>
                <a:lnTo>
                  <a:pt x="984" y="14"/>
                </a:lnTo>
                <a:lnTo>
                  <a:pt x="961" y="22"/>
                </a:lnTo>
                <a:lnTo>
                  <a:pt x="941" y="30"/>
                </a:lnTo>
                <a:lnTo>
                  <a:pt x="932" y="34"/>
                </a:lnTo>
                <a:lnTo>
                  <a:pt x="926" y="37"/>
                </a:lnTo>
                <a:lnTo>
                  <a:pt x="926" y="37"/>
                </a:lnTo>
                <a:lnTo>
                  <a:pt x="916" y="46"/>
                </a:lnTo>
                <a:lnTo>
                  <a:pt x="907" y="55"/>
                </a:lnTo>
                <a:lnTo>
                  <a:pt x="900" y="67"/>
                </a:lnTo>
                <a:lnTo>
                  <a:pt x="894" y="80"/>
                </a:lnTo>
                <a:lnTo>
                  <a:pt x="894" y="80"/>
                </a:lnTo>
                <a:lnTo>
                  <a:pt x="890" y="89"/>
                </a:lnTo>
                <a:lnTo>
                  <a:pt x="889" y="101"/>
                </a:lnTo>
                <a:lnTo>
                  <a:pt x="885" y="124"/>
                </a:lnTo>
                <a:lnTo>
                  <a:pt x="883" y="152"/>
                </a:lnTo>
                <a:lnTo>
                  <a:pt x="886" y="1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5A376423-F369-4390-86C5-70FC89BC9696}"/>
              </a:ext>
            </a:extLst>
          </p:cNvPr>
          <p:cNvSpPr>
            <a:spLocks noEditPoints="1"/>
          </p:cNvSpPr>
          <p:nvPr/>
        </p:nvSpPr>
        <p:spPr bwMode="auto">
          <a:xfrm>
            <a:off x="2870735" y="773705"/>
            <a:ext cx="570342" cy="1645218"/>
          </a:xfrm>
          <a:custGeom>
            <a:avLst/>
            <a:gdLst>
              <a:gd name="T0" fmla="*/ 139 w 546"/>
              <a:gd name="T1" fmla="*/ 221 h 1575"/>
              <a:gd name="T2" fmla="*/ 98 w 546"/>
              <a:gd name="T3" fmla="*/ 266 h 1575"/>
              <a:gd name="T4" fmla="*/ 49 w 546"/>
              <a:gd name="T5" fmla="*/ 353 h 1575"/>
              <a:gd name="T6" fmla="*/ 62 w 546"/>
              <a:gd name="T7" fmla="*/ 557 h 1575"/>
              <a:gd name="T8" fmla="*/ 65 w 546"/>
              <a:gd name="T9" fmla="*/ 749 h 1575"/>
              <a:gd name="T10" fmla="*/ 67 w 546"/>
              <a:gd name="T11" fmla="*/ 835 h 1575"/>
              <a:gd name="T12" fmla="*/ 103 w 546"/>
              <a:gd name="T13" fmla="*/ 910 h 1575"/>
              <a:gd name="T14" fmla="*/ 119 w 546"/>
              <a:gd name="T15" fmla="*/ 1079 h 1575"/>
              <a:gd name="T16" fmla="*/ 76 w 546"/>
              <a:gd name="T17" fmla="*/ 1218 h 1575"/>
              <a:gd name="T18" fmla="*/ 48 w 546"/>
              <a:gd name="T19" fmla="*/ 1373 h 1575"/>
              <a:gd name="T20" fmla="*/ 36 w 546"/>
              <a:gd name="T21" fmla="*/ 1401 h 1575"/>
              <a:gd name="T22" fmla="*/ 2 w 546"/>
              <a:gd name="T23" fmla="*/ 1451 h 1575"/>
              <a:gd name="T24" fmla="*/ 27 w 546"/>
              <a:gd name="T25" fmla="*/ 1473 h 1575"/>
              <a:gd name="T26" fmla="*/ 14 w 546"/>
              <a:gd name="T27" fmla="*/ 1545 h 1575"/>
              <a:gd name="T28" fmla="*/ 70 w 546"/>
              <a:gd name="T29" fmla="*/ 1558 h 1575"/>
              <a:gd name="T30" fmla="*/ 210 w 546"/>
              <a:gd name="T31" fmla="*/ 1573 h 1575"/>
              <a:gd name="T32" fmla="*/ 261 w 546"/>
              <a:gd name="T33" fmla="*/ 1564 h 1575"/>
              <a:gd name="T34" fmla="*/ 268 w 546"/>
              <a:gd name="T35" fmla="*/ 1541 h 1575"/>
              <a:gd name="T36" fmla="*/ 203 w 546"/>
              <a:gd name="T37" fmla="*/ 1509 h 1575"/>
              <a:gd name="T38" fmla="*/ 130 w 546"/>
              <a:gd name="T39" fmla="*/ 1442 h 1575"/>
              <a:gd name="T40" fmla="*/ 197 w 546"/>
              <a:gd name="T41" fmla="*/ 1226 h 1575"/>
              <a:gd name="T42" fmla="*/ 234 w 546"/>
              <a:gd name="T43" fmla="*/ 1150 h 1575"/>
              <a:gd name="T44" fmla="*/ 277 w 546"/>
              <a:gd name="T45" fmla="*/ 1112 h 1575"/>
              <a:gd name="T46" fmla="*/ 294 w 546"/>
              <a:gd name="T47" fmla="*/ 1009 h 1575"/>
              <a:gd name="T48" fmla="*/ 299 w 546"/>
              <a:gd name="T49" fmla="*/ 791 h 1575"/>
              <a:gd name="T50" fmla="*/ 333 w 546"/>
              <a:gd name="T51" fmla="*/ 690 h 1575"/>
              <a:gd name="T52" fmla="*/ 327 w 546"/>
              <a:gd name="T53" fmla="*/ 649 h 1575"/>
              <a:gd name="T54" fmla="*/ 390 w 546"/>
              <a:gd name="T55" fmla="*/ 579 h 1575"/>
              <a:gd name="T56" fmla="*/ 490 w 546"/>
              <a:gd name="T57" fmla="*/ 454 h 1575"/>
              <a:gd name="T58" fmla="*/ 544 w 546"/>
              <a:gd name="T59" fmla="*/ 426 h 1575"/>
              <a:gd name="T60" fmla="*/ 537 w 546"/>
              <a:gd name="T61" fmla="*/ 386 h 1575"/>
              <a:gd name="T62" fmla="*/ 533 w 546"/>
              <a:gd name="T63" fmla="*/ 355 h 1575"/>
              <a:gd name="T64" fmla="*/ 519 w 546"/>
              <a:gd name="T65" fmla="*/ 347 h 1575"/>
              <a:gd name="T66" fmla="*/ 511 w 546"/>
              <a:gd name="T67" fmla="*/ 317 h 1575"/>
              <a:gd name="T68" fmla="*/ 483 w 546"/>
              <a:gd name="T69" fmla="*/ 283 h 1575"/>
              <a:gd name="T70" fmla="*/ 418 w 546"/>
              <a:gd name="T71" fmla="*/ 272 h 1575"/>
              <a:gd name="T72" fmla="*/ 372 w 546"/>
              <a:gd name="T73" fmla="*/ 288 h 1575"/>
              <a:gd name="T74" fmla="*/ 345 w 546"/>
              <a:gd name="T75" fmla="*/ 327 h 1575"/>
              <a:gd name="T76" fmla="*/ 309 w 546"/>
              <a:gd name="T77" fmla="*/ 417 h 1575"/>
              <a:gd name="T78" fmla="*/ 247 w 546"/>
              <a:gd name="T79" fmla="*/ 306 h 1575"/>
              <a:gd name="T80" fmla="*/ 239 w 546"/>
              <a:gd name="T81" fmla="*/ 259 h 1575"/>
              <a:gd name="T82" fmla="*/ 263 w 546"/>
              <a:gd name="T83" fmla="*/ 230 h 1575"/>
              <a:gd name="T84" fmla="*/ 295 w 546"/>
              <a:gd name="T85" fmla="*/ 216 h 1575"/>
              <a:gd name="T86" fmla="*/ 303 w 546"/>
              <a:gd name="T87" fmla="*/ 192 h 1575"/>
              <a:gd name="T88" fmla="*/ 305 w 546"/>
              <a:gd name="T89" fmla="*/ 162 h 1575"/>
              <a:gd name="T90" fmla="*/ 305 w 546"/>
              <a:gd name="T91" fmla="*/ 138 h 1575"/>
              <a:gd name="T92" fmla="*/ 301 w 546"/>
              <a:gd name="T93" fmla="*/ 107 h 1575"/>
              <a:gd name="T94" fmla="*/ 362 w 546"/>
              <a:gd name="T95" fmla="*/ 80 h 1575"/>
              <a:gd name="T96" fmla="*/ 350 w 546"/>
              <a:gd name="T97" fmla="*/ 57 h 1575"/>
              <a:gd name="T98" fmla="*/ 276 w 546"/>
              <a:gd name="T99" fmla="*/ 32 h 1575"/>
              <a:gd name="T100" fmla="*/ 227 w 546"/>
              <a:gd name="T101" fmla="*/ 0 h 1575"/>
              <a:gd name="T102" fmla="*/ 167 w 546"/>
              <a:gd name="T103" fmla="*/ 1 h 1575"/>
              <a:gd name="T104" fmla="*/ 122 w 546"/>
              <a:gd name="T105" fmla="*/ 48 h 1575"/>
              <a:gd name="T106" fmla="*/ 110 w 546"/>
              <a:gd name="T107" fmla="*/ 117 h 1575"/>
              <a:gd name="T108" fmla="*/ 133 w 546"/>
              <a:gd name="T109" fmla="*/ 176 h 1575"/>
              <a:gd name="T110" fmla="*/ 335 w 546"/>
              <a:gd name="T111" fmla="*/ 465 h 1575"/>
              <a:gd name="T112" fmla="*/ 366 w 546"/>
              <a:gd name="T113" fmla="*/ 457 h 1575"/>
              <a:gd name="T114" fmla="*/ 366 w 546"/>
              <a:gd name="T115" fmla="*/ 510 h 1575"/>
              <a:gd name="T116" fmla="*/ 321 w 546"/>
              <a:gd name="T117" fmla="*/ 520 h 1575"/>
              <a:gd name="T118" fmla="*/ 319 w 546"/>
              <a:gd name="T119" fmla="*/ 476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6" h="1575">
                <a:moveTo>
                  <a:pt x="146" y="193"/>
                </a:moveTo>
                <a:lnTo>
                  <a:pt x="143" y="216"/>
                </a:lnTo>
                <a:lnTo>
                  <a:pt x="143" y="216"/>
                </a:lnTo>
                <a:lnTo>
                  <a:pt x="142" y="218"/>
                </a:lnTo>
                <a:lnTo>
                  <a:pt x="140" y="220"/>
                </a:lnTo>
                <a:lnTo>
                  <a:pt x="140" y="220"/>
                </a:lnTo>
                <a:lnTo>
                  <a:pt x="139" y="221"/>
                </a:lnTo>
                <a:lnTo>
                  <a:pt x="138" y="225"/>
                </a:lnTo>
                <a:lnTo>
                  <a:pt x="135" y="233"/>
                </a:lnTo>
                <a:lnTo>
                  <a:pt x="135" y="233"/>
                </a:lnTo>
                <a:lnTo>
                  <a:pt x="130" y="237"/>
                </a:lnTo>
                <a:lnTo>
                  <a:pt x="119" y="247"/>
                </a:lnTo>
                <a:lnTo>
                  <a:pt x="104" y="259"/>
                </a:lnTo>
                <a:lnTo>
                  <a:pt x="98" y="266"/>
                </a:lnTo>
                <a:lnTo>
                  <a:pt x="93" y="273"/>
                </a:lnTo>
                <a:lnTo>
                  <a:pt x="93" y="273"/>
                </a:lnTo>
                <a:lnTo>
                  <a:pt x="68" y="313"/>
                </a:lnTo>
                <a:lnTo>
                  <a:pt x="56" y="335"/>
                </a:lnTo>
                <a:lnTo>
                  <a:pt x="52" y="345"/>
                </a:lnTo>
                <a:lnTo>
                  <a:pt x="49" y="353"/>
                </a:lnTo>
                <a:lnTo>
                  <a:pt x="49" y="353"/>
                </a:lnTo>
                <a:lnTo>
                  <a:pt x="48" y="364"/>
                </a:lnTo>
                <a:lnTo>
                  <a:pt x="48" y="384"/>
                </a:lnTo>
                <a:lnTo>
                  <a:pt x="50" y="435"/>
                </a:lnTo>
                <a:lnTo>
                  <a:pt x="53" y="489"/>
                </a:lnTo>
                <a:lnTo>
                  <a:pt x="56" y="525"/>
                </a:lnTo>
                <a:lnTo>
                  <a:pt x="56" y="525"/>
                </a:lnTo>
                <a:lnTo>
                  <a:pt x="62" y="557"/>
                </a:lnTo>
                <a:lnTo>
                  <a:pt x="71" y="602"/>
                </a:lnTo>
                <a:lnTo>
                  <a:pt x="84" y="658"/>
                </a:lnTo>
                <a:lnTo>
                  <a:pt x="88" y="665"/>
                </a:lnTo>
                <a:lnTo>
                  <a:pt x="88" y="665"/>
                </a:lnTo>
                <a:lnTo>
                  <a:pt x="84" y="678"/>
                </a:lnTo>
                <a:lnTo>
                  <a:pt x="75" y="710"/>
                </a:lnTo>
                <a:lnTo>
                  <a:pt x="65" y="749"/>
                </a:lnTo>
                <a:lnTo>
                  <a:pt x="62" y="767"/>
                </a:lnTo>
                <a:lnTo>
                  <a:pt x="61" y="781"/>
                </a:lnTo>
                <a:lnTo>
                  <a:pt x="61" y="781"/>
                </a:lnTo>
                <a:lnTo>
                  <a:pt x="61" y="794"/>
                </a:lnTo>
                <a:lnTo>
                  <a:pt x="62" y="807"/>
                </a:lnTo>
                <a:lnTo>
                  <a:pt x="65" y="821"/>
                </a:lnTo>
                <a:lnTo>
                  <a:pt x="67" y="835"/>
                </a:lnTo>
                <a:lnTo>
                  <a:pt x="72" y="849"/>
                </a:lnTo>
                <a:lnTo>
                  <a:pt x="77" y="863"/>
                </a:lnTo>
                <a:lnTo>
                  <a:pt x="83" y="875"/>
                </a:lnTo>
                <a:lnTo>
                  <a:pt x="90" y="886"/>
                </a:lnTo>
                <a:lnTo>
                  <a:pt x="90" y="886"/>
                </a:lnTo>
                <a:lnTo>
                  <a:pt x="97" y="898"/>
                </a:lnTo>
                <a:lnTo>
                  <a:pt x="103" y="910"/>
                </a:lnTo>
                <a:lnTo>
                  <a:pt x="113" y="933"/>
                </a:lnTo>
                <a:lnTo>
                  <a:pt x="124" y="959"/>
                </a:lnTo>
                <a:lnTo>
                  <a:pt x="124" y="959"/>
                </a:lnTo>
                <a:lnTo>
                  <a:pt x="122" y="1010"/>
                </a:lnTo>
                <a:lnTo>
                  <a:pt x="122" y="1051"/>
                </a:lnTo>
                <a:lnTo>
                  <a:pt x="121" y="1068"/>
                </a:lnTo>
                <a:lnTo>
                  <a:pt x="119" y="1079"/>
                </a:lnTo>
                <a:lnTo>
                  <a:pt x="119" y="1079"/>
                </a:lnTo>
                <a:lnTo>
                  <a:pt x="110" y="1124"/>
                </a:lnTo>
                <a:lnTo>
                  <a:pt x="104" y="1144"/>
                </a:lnTo>
                <a:lnTo>
                  <a:pt x="99" y="1155"/>
                </a:lnTo>
                <a:lnTo>
                  <a:pt x="99" y="1155"/>
                </a:lnTo>
                <a:lnTo>
                  <a:pt x="90" y="1177"/>
                </a:lnTo>
                <a:lnTo>
                  <a:pt x="76" y="1218"/>
                </a:lnTo>
                <a:lnTo>
                  <a:pt x="62" y="1262"/>
                </a:lnTo>
                <a:lnTo>
                  <a:pt x="58" y="1280"/>
                </a:lnTo>
                <a:lnTo>
                  <a:pt x="56" y="1293"/>
                </a:lnTo>
                <a:lnTo>
                  <a:pt x="56" y="1293"/>
                </a:lnTo>
                <a:lnTo>
                  <a:pt x="54" y="1315"/>
                </a:lnTo>
                <a:lnTo>
                  <a:pt x="52" y="1339"/>
                </a:lnTo>
                <a:lnTo>
                  <a:pt x="48" y="1373"/>
                </a:lnTo>
                <a:lnTo>
                  <a:pt x="48" y="1373"/>
                </a:lnTo>
                <a:lnTo>
                  <a:pt x="47" y="1383"/>
                </a:lnTo>
                <a:lnTo>
                  <a:pt x="45" y="1393"/>
                </a:lnTo>
                <a:lnTo>
                  <a:pt x="45" y="1393"/>
                </a:lnTo>
                <a:lnTo>
                  <a:pt x="44" y="1396"/>
                </a:lnTo>
                <a:lnTo>
                  <a:pt x="40" y="1398"/>
                </a:lnTo>
                <a:lnTo>
                  <a:pt x="36" y="1401"/>
                </a:lnTo>
                <a:lnTo>
                  <a:pt x="34" y="1401"/>
                </a:lnTo>
                <a:lnTo>
                  <a:pt x="34" y="1401"/>
                </a:lnTo>
                <a:lnTo>
                  <a:pt x="31" y="1404"/>
                </a:lnTo>
                <a:lnTo>
                  <a:pt x="27" y="1409"/>
                </a:lnTo>
                <a:lnTo>
                  <a:pt x="16" y="1425"/>
                </a:lnTo>
                <a:lnTo>
                  <a:pt x="5" y="1445"/>
                </a:lnTo>
                <a:lnTo>
                  <a:pt x="2" y="1451"/>
                </a:lnTo>
                <a:lnTo>
                  <a:pt x="0" y="1456"/>
                </a:lnTo>
                <a:lnTo>
                  <a:pt x="0" y="1456"/>
                </a:lnTo>
                <a:lnTo>
                  <a:pt x="2" y="1459"/>
                </a:lnTo>
                <a:lnTo>
                  <a:pt x="4" y="1462"/>
                </a:lnTo>
                <a:lnTo>
                  <a:pt x="14" y="1467"/>
                </a:lnTo>
                <a:lnTo>
                  <a:pt x="27" y="1473"/>
                </a:lnTo>
                <a:lnTo>
                  <a:pt x="27" y="1473"/>
                </a:lnTo>
                <a:lnTo>
                  <a:pt x="17" y="1500"/>
                </a:lnTo>
                <a:lnTo>
                  <a:pt x="11" y="1521"/>
                </a:lnTo>
                <a:lnTo>
                  <a:pt x="9" y="1528"/>
                </a:lnTo>
                <a:lnTo>
                  <a:pt x="11" y="1535"/>
                </a:lnTo>
                <a:lnTo>
                  <a:pt x="11" y="1535"/>
                </a:lnTo>
                <a:lnTo>
                  <a:pt x="13" y="1544"/>
                </a:lnTo>
                <a:lnTo>
                  <a:pt x="14" y="1545"/>
                </a:lnTo>
                <a:lnTo>
                  <a:pt x="17" y="1545"/>
                </a:lnTo>
                <a:lnTo>
                  <a:pt x="17" y="1545"/>
                </a:lnTo>
                <a:lnTo>
                  <a:pt x="32" y="1552"/>
                </a:lnTo>
                <a:lnTo>
                  <a:pt x="43" y="1554"/>
                </a:lnTo>
                <a:lnTo>
                  <a:pt x="53" y="1555"/>
                </a:lnTo>
                <a:lnTo>
                  <a:pt x="53" y="1555"/>
                </a:lnTo>
                <a:lnTo>
                  <a:pt x="70" y="1558"/>
                </a:lnTo>
                <a:lnTo>
                  <a:pt x="98" y="1562"/>
                </a:lnTo>
                <a:lnTo>
                  <a:pt x="130" y="1568"/>
                </a:lnTo>
                <a:lnTo>
                  <a:pt x="147" y="1570"/>
                </a:lnTo>
                <a:lnTo>
                  <a:pt x="161" y="1571"/>
                </a:lnTo>
                <a:lnTo>
                  <a:pt x="161" y="1571"/>
                </a:lnTo>
                <a:lnTo>
                  <a:pt x="187" y="1572"/>
                </a:lnTo>
                <a:lnTo>
                  <a:pt x="210" y="1573"/>
                </a:lnTo>
                <a:lnTo>
                  <a:pt x="229" y="1575"/>
                </a:lnTo>
                <a:lnTo>
                  <a:pt x="238" y="1575"/>
                </a:lnTo>
                <a:lnTo>
                  <a:pt x="245" y="1573"/>
                </a:lnTo>
                <a:lnTo>
                  <a:pt x="245" y="1573"/>
                </a:lnTo>
                <a:lnTo>
                  <a:pt x="251" y="1572"/>
                </a:lnTo>
                <a:lnTo>
                  <a:pt x="256" y="1568"/>
                </a:lnTo>
                <a:lnTo>
                  <a:pt x="261" y="1564"/>
                </a:lnTo>
                <a:lnTo>
                  <a:pt x="265" y="1561"/>
                </a:lnTo>
                <a:lnTo>
                  <a:pt x="268" y="1555"/>
                </a:lnTo>
                <a:lnTo>
                  <a:pt x="269" y="1552"/>
                </a:lnTo>
                <a:lnTo>
                  <a:pt x="270" y="1548"/>
                </a:lnTo>
                <a:lnTo>
                  <a:pt x="270" y="1544"/>
                </a:lnTo>
                <a:lnTo>
                  <a:pt x="270" y="1544"/>
                </a:lnTo>
                <a:lnTo>
                  <a:pt x="268" y="1541"/>
                </a:lnTo>
                <a:lnTo>
                  <a:pt x="263" y="1539"/>
                </a:lnTo>
                <a:lnTo>
                  <a:pt x="249" y="1532"/>
                </a:lnTo>
                <a:lnTo>
                  <a:pt x="225" y="1525"/>
                </a:lnTo>
                <a:lnTo>
                  <a:pt x="225" y="1525"/>
                </a:lnTo>
                <a:lnTo>
                  <a:pt x="216" y="1518"/>
                </a:lnTo>
                <a:lnTo>
                  <a:pt x="203" y="1509"/>
                </a:lnTo>
                <a:lnTo>
                  <a:pt x="203" y="1509"/>
                </a:lnTo>
                <a:lnTo>
                  <a:pt x="194" y="1504"/>
                </a:lnTo>
                <a:lnTo>
                  <a:pt x="184" y="1499"/>
                </a:lnTo>
                <a:lnTo>
                  <a:pt x="175" y="1494"/>
                </a:lnTo>
                <a:lnTo>
                  <a:pt x="171" y="1491"/>
                </a:lnTo>
                <a:lnTo>
                  <a:pt x="171" y="1491"/>
                </a:lnTo>
                <a:lnTo>
                  <a:pt x="130" y="1442"/>
                </a:lnTo>
                <a:lnTo>
                  <a:pt x="130" y="1442"/>
                </a:lnTo>
                <a:lnTo>
                  <a:pt x="131" y="1437"/>
                </a:lnTo>
                <a:lnTo>
                  <a:pt x="133" y="1422"/>
                </a:lnTo>
                <a:lnTo>
                  <a:pt x="138" y="1401"/>
                </a:lnTo>
                <a:lnTo>
                  <a:pt x="146" y="1375"/>
                </a:lnTo>
                <a:lnTo>
                  <a:pt x="146" y="1375"/>
                </a:lnTo>
                <a:lnTo>
                  <a:pt x="174" y="1294"/>
                </a:lnTo>
                <a:lnTo>
                  <a:pt x="197" y="1226"/>
                </a:lnTo>
                <a:lnTo>
                  <a:pt x="197" y="1226"/>
                </a:lnTo>
                <a:lnTo>
                  <a:pt x="203" y="1207"/>
                </a:lnTo>
                <a:lnTo>
                  <a:pt x="212" y="1188"/>
                </a:lnTo>
                <a:lnTo>
                  <a:pt x="212" y="1188"/>
                </a:lnTo>
                <a:lnTo>
                  <a:pt x="220" y="1173"/>
                </a:lnTo>
                <a:lnTo>
                  <a:pt x="228" y="1160"/>
                </a:lnTo>
                <a:lnTo>
                  <a:pt x="234" y="1150"/>
                </a:lnTo>
                <a:lnTo>
                  <a:pt x="241" y="1142"/>
                </a:lnTo>
                <a:lnTo>
                  <a:pt x="241" y="1142"/>
                </a:lnTo>
                <a:lnTo>
                  <a:pt x="249" y="1137"/>
                </a:lnTo>
                <a:lnTo>
                  <a:pt x="259" y="1131"/>
                </a:lnTo>
                <a:lnTo>
                  <a:pt x="269" y="1123"/>
                </a:lnTo>
                <a:lnTo>
                  <a:pt x="274" y="1118"/>
                </a:lnTo>
                <a:lnTo>
                  <a:pt x="277" y="1112"/>
                </a:lnTo>
                <a:lnTo>
                  <a:pt x="277" y="1112"/>
                </a:lnTo>
                <a:lnTo>
                  <a:pt x="282" y="1096"/>
                </a:lnTo>
                <a:lnTo>
                  <a:pt x="287" y="1077"/>
                </a:lnTo>
                <a:lnTo>
                  <a:pt x="292" y="1047"/>
                </a:lnTo>
                <a:lnTo>
                  <a:pt x="292" y="1047"/>
                </a:lnTo>
                <a:lnTo>
                  <a:pt x="294" y="1033"/>
                </a:lnTo>
                <a:lnTo>
                  <a:pt x="294" y="1009"/>
                </a:lnTo>
                <a:lnTo>
                  <a:pt x="292" y="978"/>
                </a:lnTo>
                <a:lnTo>
                  <a:pt x="292" y="978"/>
                </a:lnTo>
                <a:lnTo>
                  <a:pt x="294" y="952"/>
                </a:lnTo>
                <a:lnTo>
                  <a:pt x="294" y="897"/>
                </a:lnTo>
                <a:lnTo>
                  <a:pt x="294" y="897"/>
                </a:lnTo>
                <a:lnTo>
                  <a:pt x="295" y="852"/>
                </a:lnTo>
                <a:lnTo>
                  <a:pt x="299" y="791"/>
                </a:lnTo>
                <a:lnTo>
                  <a:pt x="303" y="717"/>
                </a:lnTo>
                <a:lnTo>
                  <a:pt x="314" y="697"/>
                </a:lnTo>
                <a:lnTo>
                  <a:pt x="314" y="697"/>
                </a:lnTo>
                <a:lnTo>
                  <a:pt x="317" y="696"/>
                </a:lnTo>
                <a:lnTo>
                  <a:pt x="324" y="695"/>
                </a:lnTo>
                <a:lnTo>
                  <a:pt x="330" y="692"/>
                </a:lnTo>
                <a:lnTo>
                  <a:pt x="333" y="690"/>
                </a:lnTo>
                <a:lnTo>
                  <a:pt x="336" y="687"/>
                </a:lnTo>
                <a:lnTo>
                  <a:pt x="339" y="683"/>
                </a:lnTo>
                <a:lnTo>
                  <a:pt x="339" y="683"/>
                </a:lnTo>
                <a:lnTo>
                  <a:pt x="339" y="678"/>
                </a:lnTo>
                <a:lnTo>
                  <a:pt x="339" y="672"/>
                </a:lnTo>
                <a:lnTo>
                  <a:pt x="333" y="659"/>
                </a:lnTo>
                <a:lnTo>
                  <a:pt x="327" y="649"/>
                </a:lnTo>
                <a:lnTo>
                  <a:pt x="324" y="643"/>
                </a:lnTo>
                <a:lnTo>
                  <a:pt x="324" y="643"/>
                </a:lnTo>
                <a:lnTo>
                  <a:pt x="333" y="637"/>
                </a:lnTo>
                <a:lnTo>
                  <a:pt x="354" y="619"/>
                </a:lnTo>
                <a:lnTo>
                  <a:pt x="366" y="607"/>
                </a:lnTo>
                <a:lnTo>
                  <a:pt x="378" y="593"/>
                </a:lnTo>
                <a:lnTo>
                  <a:pt x="390" y="579"/>
                </a:lnTo>
                <a:lnTo>
                  <a:pt x="399" y="565"/>
                </a:lnTo>
                <a:lnTo>
                  <a:pt x="399" y="565"/>
                </a:lnTo>
                <a:lnTo>
                  <a:pt x="436" y="499"/>
                </a:lnTo>
                <a:lnTo>
                  <a:pt x="459" y="462"/>
                </a:lnTo>
                <a:lnTo>
                  <a:pt x="459" y="462"/>
                </a:lnTo>
                <a:lnTo>
                  <a:pt x="475" y="458"/>
                </a:lnTo>
                <a:lnTo>
                  <a:pt x="490" y="454"/>
                </a:lnTo>
                <a:lnTo>
                  <a:pt x="511" y="447"/>
                </a:lnTo>
                <a:lnTo>
                  <a:pt x="511" y="447"/>
                </a:lnTo>
                <a:lnTo>
                  <a:pt x="528" y="439"/>
                </a:lnTo>
                <a:lnTo>
                  <a:pt x="534" y="436"/>
                </a:lnTo>
                <a:lnTo>
                  <a:pt x="539" y="432"/>
                </a:lnTo>
                <a:lnTo>
                  <a:pt x="542" y="430"/>
                </a:lnTo>
                <a:lnTo>
                  <a:pt x="544" y="426"/>
                </a:lnTo>
                <a:lnTo>
                  <a:pt x="546" y="421"/>
                </a:lnTo>
                <a:lnTo>
                  <a:pt x="546" y="414"/>
                </a:lnTo>
                <a:lnTo>
                  <a:pt x="546" y="414"/>
                </a:lnTo>
                <a:lnTo>
                  <a:pt x="544" y="403"/>
                </a:lnTo>
                <a:lnTo>
                  <a:pt x="542" y="394"/>
                </a:lnTo>
                <a:lnTo>
                  <a:pt x="539" y="389"/>
                </a:lnTo>
                <a:lnTo>
                  <a:pt x="537" y="386"/>
                </a:lnTo>
                <a:lnTo>
                  <a:pt x="537" y="386"/>
                </a:lnTo>
                <a:lnTo>
                  <a:pt x="537" y="382"/>
                </a:lnTo>
                <a:lnTo>
                  <a:pt x="537" y="375"/>
                </a:lnTo>
                <a:lnTo>
                  <a:pt x="537" y="364"/>
                </a:lnTo>
                <a:lnTo>
                  <a:pt x="535" y="360"/>
                </a:lnTo>
                <a:lnTo>
                  <a:pt x="533" y="355"/>
                </a:lnTo>
                <a:lnTo>
                  <a:pt x="533" y="355"/>
                </a:lnTo>
                <a:lnTo>
                  <a:pt x="530" y="353"/>
                </a:lnTo>
                <a:lnTo>
                  <a:pt x="528" y="350"/>
                </a:lnTo>
                <a:lnTo>
                  <a:pt x="522" y="349"/>
                </a:lnTo>
                <a:lnTo>
                  <a:pt x="519" y="349"/>
                </a:lnTo>
                <a:lnTo>
                  <a:pt x="517" y="349"/>
                </a:lnTo>
                <a:lnTo>
                  <a:pt x="517" y="349"/>
                </a:lnTo>
                <a:lnTo>
                  <a:pt x="519" y="347"/>
                </a:lnTo>
                <a:lnTo>
                  <a:pt x="520" y="344"/>
                </a:lnTo>
                <a:lnTo>
                  <a:pt x="521" y="337"/>
                </a:lnTo>
                <a:lnTo>
                  <a:pt x="519" y="328"/>
                </a:lnTo>
                <a:lnTo>
                  <a:pt x="519" y="328"/>
                </a:lnTo>
                <a:lnTo>
                  <a:pt x="517" y="323"/>
                </a:lnTo>
                <a:lnTo>
                  <a:pt x="515" y="319"/>
                </a:lnTo>
                <a:lnTo>
                  <a:pt x="511" y="317"/>
                </a:lnTo>
                <a:lnTo>
                  <a:pt x="508" y="314"/>
                </a:lnTo>
                <a:lnTo>
                  <a:pt x="503" y="313"/>
                </a:lnTo>
                <a:lnTo>
                  <a:pt x="501" y="313"/>
                </a:lnTo>
                <a:lnTo>
                  <a:pt x="501" y="313"/>
                </a:lnTo>
                <a:lnTo>
                  <a:pt x="493" y="297"/>
                </a:lnTo>
                <a:lnTo>
                  <a:pt x="485" y="287"/>
                </a:lnTo>
                <a:lnTo>
                  <a:pt x="483" y="283"/>
                </a:lnTo>
                <a:lnTo>
                  <a:pt x="479" y="282"/>
                </a:lnTo>
                <a:lnTo>
                  <a:pt x="479" y="282"/>
                </a:lnTo>
                <a:lnTo>
                  <a:pt x="440" y="274"/>
                </a:lnTo>
                <a:lnTo>
                  <a:pt x="440" y="274"/>
                </a:lnTo>
                <a:lnTo>
                  <a:pt x="431" y="273"/>
                </a:lnTo>
                <a:lnTo>
                  <a:pt x="422" y="272"/>
                </a:lnTo>
                <a:lnTo>
                  <a:pt x="418" y="272"/>
                </a:lnTo>
                <a:lnTo>
                  <a:pt x="413" y="273"/>
                </a:lnTo>
                <a:lnTo>
                  <a:pt x="413" y="273"/>
                </a:lnTo>
                <a:lnTo>
                  <a:pt x="396" y="279"/>
                </a:lnTo>
                <a:lnTo>
                  <a:pt x="385" y="284"/>
                </a:lnTo>
                <a:lnTo>
                  <a:pt x="385" y="284"/>
                </a:lnTo>
                <a:lnTo>
                  <a:pt x="378" y="287"/>
                </a:lnTo>
                <a:lnTo>
                  <a:pt x="372" y="288"/>
                </a:lnTo>
                <a:lnTo>
                  <a:pt x="366" y="292"/>
                </a:lnTo>
                <a:lnTo>
                  <a:pt x="362" y="296"/>
                </a:lnTo>
                <a:lnTo>
                  <a:pt x="358" y="300"/>
                </a:lnTo>
                <a:lnTo>
                  <a:pt x="358" y="300"/>
                </a:lnTo>
                <a:lnTo>
                  <a:pt x="354" y="305"/>
                </a:lnTo>
                <a:lnTo>
                  <a:pt x="350" y="313"/>
                </a:lnTo>
                <a:lnTo>
                  <a:pt x="345" y="327"/>
                </a:lnTo>
                <a:lnTo>
                  <a:pt x="337" y="347"/>
                </a:lnTo>
                <a:lnTo>
                  <a:pt x="337" y="347"/>
                </a:lnTo>
                <a:lnTo>
                  <a:pt x="324" y="384"/>
                </a:lnTo>
                <a:lnTo>
                  <a:pt x="324" y="384"/>
                </a:lnTo>
                <a:lnTo>
                  <a:pt x="318" y="398"/>
                </a:lnTo>
                <a:lnTo>
                  <a:pt x="314" y="408"/>
                </a:lnTo>
                <a:lnTo>
                  <a:pt x="309" y="417"/>
                </a:lnTo>
                <a:lnTo>
                  <a:pt x="309" y="417"/>
                </a:lnTo>
                <a:lnTo>
                  <a:pt x="288" y="371"/>
                </a:lnTo>
                <a:lnTo>
                  <a:pt x="288" y="371"/>
                </a:lnTo>
                <a:lnTo>
                  <a:pt x="272" y="342"/>
                </a:lnTo>
                <a:lnTo>
                  <a:pt x="254" y="314"/>
                </a:lnTo>
                <a:lnTo>
                  <a:pt x="254" y="314"/>
                </a:lnTo>
                <a:lnTo>
                  <a:pt x="247" y="306"/>
                </a:lnTo>
                <a:lnTo>
                  <a:pt x="245" y="301"/>
                </a:lnTo>
                <a:lnTo>
                  <a:pt x="245" y="301"/>
                </a:lnTo>
                <a:lnTo>
                  <a:pt x="242" y="279"/>
                </a:lnTo>
                <a:lnTo>
                  <a:pt x="242" y="279"/>
                </a:lnTo>
                <a:lnTo>
                  <a:pt x="239" y="263"/>
                </a:lnTo>
                <a:lnTo>
                  <a:pt x="239" y="263"/>
                </a:lnTo>
                <a:lnTo>
                  <a:pt x="239" y="259"/>
                </a:lnTo>
                <a:lnTo>
                  <a:pt x="241" y="250"/>
                </a:lnTo>
                <a:lnTo>
                  <a:pt x="242" y="246"/>
                </a:lnTo>
                <a:lnTo>
                  <a:pt x="245" y="241"/>
                </a:lnTo>
                <a:lnTo>
                  <a:pt x="247" y="237"/>
                </a:lnTo>
                <a:lnTo>
                  <a:pt x="252" y="234"/>
                </a:lnTo>
                <a:lnTo>
                  <a:pt x="252" y="234"/>
                </a:lnTo>
                <a:lnTo>
                  <a:pt x="263" y="230"/>
                </a:lnTo>
                <a:lnTo>
                  <a:pt x="273" y="229"/>
                </a:lnTo>
                <a:lnTo>
                  <a:pt x="282" y="227"/>
                </a:lnTo>
                <a:lnTo>
                  <a:pt x="286" y="225"/>
                </a:lnTo>
                <a:lnTo>
                  <a:pt x="290" y="223"/>
                </a:lnTo>
                <a:lnTo>
                  <a:pt x="290" y="223"/>
                </a:lnTo>
                <a:lnTo>
                  <a:pt x="292" y="220"/>
                </a:lnTo>
                <a:lnTo>
                  <a:pt x="295" y="216"/>
                </a:lnTo>
                <a:lnTo>
                  <a:pt x="296" y="207"/>
                </a:lnTo>
                <a:lnTo>
                  <a:pt x="296" y="198"/>
                </a:lnTo>
                <a:lnTo>
                  <a:pt x="296" y="198"/>
                </a:lnTo>
                <a:lnTo>
                  <a:pt x="300" y="197"/>
                </a:lnTo>
                <a:lnTo>
                  <a:pt x="301" y="194"/>
                </a:lnTo>
                <a:lnTo>
                  <a:pt x="303" y="192"/>
                </a:lnTo>
                <a:lnTo>
                  <a:pt x="303" y="192"/>
                </a:lnTo>
                <a:lnTo>
                  <a:pt x="304" y="185"/>
                </a:lnTo>
                <a:lnTo>
                  <a:pt x="305" y="182"/>
                </a:lnTo>
                <a:lnTo>
                  <a:pt x="305" y="178"/>
                </a:lnTo>
                <a:lnTo>
                  <a:pt x="305" y="178"/>
                </a:lnTo>
                <a:lnTo>
                  <a:pt x="305" y="169"/>
                </a:lnTo>
                <a:lnTo>
                  <a:pt x="305" y="162"/>
                </a:lnTo>
                <a:lnTo>
                  <a:pt x="305" y="162"/>
                </a:lnTo>
                <a:lnTo>
                  <a:pt x="309" y="158"/>
                </a:lnTo>
                <a:lnTo>
                  <a:pt x="312" y="155"/>
                </a:lnTo>
                <a:lnTo>
                  <a:pt x="312" y="151"/>
                </a:lnTo>
                <a:lnTo>
                  <a:pt x="312" y="151"/>
                </a:lnTo>
                <a:lnTo>
                  <a:pt x="310" y="147"/>
                </a:lnTo>
                <a:lnTo>
                  <a:pt x="308" y="143"/>
                </a:lnTo>
                <a:lnTo>
                  <a:pt x="305" y="138"/>
                </a:lnTo>
                <a:lnTo>
                  <a:pt x="301" y="129"/>
                </a:lnTo>
                <a:lnTo>
                  <a:pt x="301" y="129"/>
                </a:lnTo>
                <a:lnTo>
                  <a:pt x="299" y="125"/>
                </a:lnTo>
                <a:lnTo>
                  <a:pt x="299" y="120"/>
                </a:lnTo>
                <a:lnTo>
                  <a:pt x="299" y="113"/>
                </a:lnTo>
                <a:lnTo>
                  <a:pt x="300" y="108"/>
                </a:lnTo>
                <a:lnTo>
                  <a:pt x="301" y="107"/>
                </a:lnTo>
                <a:lnTo>
                  <a:pt x="301" y="107"/>
                </a:lnTo>
                <a:lnTo>
                  <a:pt x="328" y="99"/>
                </a:lnTo>
                <a:lnTo>
                  <a:pt x="348" y="92"/>
                </a:lnTo>
                <a:lnTo>
                  <a:pt x="354" y="89"/>
                </a:lnTo>
                <a:lnTo>
                  <a:pt x="358" y="86"/>
                </a:lnTo>
                <a:lnTo>
                  <a:pt x="358" y="86"/>
                </a:lnTo>
                <a:lnTo>
                  <a:pt x="362" y="80"/>
                </a:lnTo>
                <a:lnTo>
                  <a:pt x="364" y="72"/>
                </a:lnTo>
                <a:lnTo>
                  <a:pt x="364" y="70"/>
                </a:lnTo>
                <a:lnTo>
                  <a:pt x="363" y="66"/>
                </a:lnTo>
                <a:lnTo>
                  <a:pt x="360" y="62"/>
                </a:lnTo>
                <a:lnTo>
                  <a:pt x="357" y="59"/>
                </a:lnTo>
                <a:lnTo>
                  <a:pt x="357" y="59"/>
                </a:lnTo>
                <a:lnTo>
                  <a:pt x="350" y="57"/>
                </a:lnTo>
                <a:lnTo>
                  <a:pt x="342" y="57"/>
                </a:lnTo>
                <a:lnTo>
                  <a:pt x="323" y="58"/>
                </a:lnTo>
                <a:lnTo>
                  <a:pt x="305" y="61"/>
                </a:lnTo>
                <a:lnTo>
                  <a:pt x="299" y="62"/>
                </a:lnTo>
                <a:lnTo>
                  <a:pt x="299" y="62"/>
                </a:lnTo>
                <a:lnTo>
                  <a:pt x="291" y="53"/>
                </a:lnTo>
                <a:lnTo>
                  <a:pt x="276" y="32"/>
                </a:lnTo>
                <a:lnTo>
                  <a:pt x="267" y="21"/>
                </a:lnTo>
                <a:lnTo>
                  <a:pt x="256" y="10"/>
                </a:lnTo>
                <a:lnTo>
                  <a:pt x="249" y="4"/>
                </a:lnTo>
                <a:lnTo>
                  <a:pt x="245" y="1"/>
                </a:lnTo>
                <a:lnTo>
                  <a:pt x="242" y="0"/>
                </a:lnTo>
                <a:lnTo>
                  <a:pt x="242" y="0"/>
                </a:lnTo>
                <a:lnTo>
                  <a:pt x="227" y="0"/>
                </a:lnTo>
                <a:lnTo>
                  <a:pt x="206" y="0"/>
                </a:lnTo>
                <a:lnTo>
                  <a:pt x="180" y="1"/>
                </a:lnTo>
                <a:lnTo>
                  <a:pt x="180" y="1"/>
                </a:lnTo>
                <a:lnTo>
                  <a:pt x="176" y="0"/>
                </a:lnTo>
                <a:lnTo>
                  <a:pt x="173" y="0"/>
                </a:lnTo>
                <a:lnTo>
                  <a:pt x="167" y="1"/>
                </a:lnTo>
                <a:lnTo>
                  <a:pt x="167" y="1"/>
                </a:lnTo>
                <a:lnTo>
                  <a:pt x="165" y="5"/>
                </a:lnTo>
                <a:lnTo>
                  <a:pt x="164" y="8"/>
                </a:lnTo>
                <a:lnTo>
                  <a:pt x="162" y="12"/>
                </a:lnTo>
                <a:lnTo>
                  <a:pt x="162" y="12"/>
                </a:lnTo>
                <a:lnTo>
                  <a:pt x="143" y="28"/>
                </a:lnTo>
                <a:lnTo>
                  <a:pt x="128" y="41"/>
                </a:lnTo>
                <a:lnTo>
                  <a:pt x="122" y="48"/>
                </a:lnTo>
                <a:lnTo>
                  <a:pt x="119" y="53"/>
                </a:lnTo>
                <a:lnTo>
                  <a:pt x="119" y="53"/>
                </a:lnTo>
                <a:lnTo>
                  <a:pt x="115" y="64"/>
                </a:lnTo>
                <a:lnTo>
                  <a:pt x="111" y="84"/>
                </a:lnTo>
                <a:lnTo>
                  <a:pt x="108" y="103"/>
                </a:lnTo>
                <a:lnTo>
                  <a:pt x="108" y="111"/>
                </a:lnTo>
                <a:lnTo>
                  <a:pt x="110" y="117"/>
                </a:lnTo>
                <a:lnTo>
                  <a:pt x="110" y="117"/>
                </a:lnTo>
                <a:lnTo>
                  <a:pt x="117" y="140"/>
                </a:lnTo>
                <a:lnTo>
                  <a:pt x="124" y="140"/>
                </a:lnTo>
                <a:lnTo>
                  <a:pt x="124" y="140"/>
                </a:lnTo>
                <a:lnTo>
                  <a:pt x="129" y="164"/>
                </a:lnTo>
                <a:lnTo>
                  <a:pt x="129" y="164"/>
                </a:lnTo>
                <a:lnTo>
                  <a:pt x="133" y="176"/>
                </a:lnTo>
                <a:lnTo>
                  <a:pt x="133" y="176"/>
                </a:lnTo>
                <a:lnTo>
                  <a:pt x="138" y="185"/>
                </a:lnTo>
                <a:lnTo>
                  <a:pt x="140" y="192"/>
                </a:lnTo>
                <a:lnTo>
                  <a:pt x="146" y="193"/>
                </a:lnTo>
                <a:close/>
                <a:moveTo>
                  <a:pt x="319" y="476"/>
                </a:moveTo>
                <a:lnTo>
                  <a:pt x="319" y="476"/>
                </a:lnTo>
                <a:lnTo>
                  <a:pt x="335" y="465"/>
                </a:lnTo>
                <a:lnTo>
                  <a:pt x="335" y="465"/>
                </a:lnTo>
                <a:lnTo>
                  <a:pt x="341" y="463"/>
                </a:lnTo>
                <a:lnTo>
                  <a:pt x="353" y="462"/>
                </a:lnTo>
                <a:lnTo>
                  <a:pt x="353" y="462"/>
                </a:lnTo>
                <a:lnTo>
                  <a:pt x="360" y="458"/>
                </a:lnTo>
                <a:lnTo>
                  <a:pt x="366" y="457"/>
                </a:lnTo>
                <a:lnTo>
                  <a:pt x="366" y="457"/>
                </a:lnTo>
                <a:lnTo>
                  <a:pt x="372" y="462"/>
                </a:lnTo>
                <a:lnTo>
                  <a:pt x="382" y="468"/>
                </a:lnTo>
                <a:lnTo>
                  <a:pt x="382" y="468"/>
                </a:lnTo>
                <a:lnTo>
                  <a:pt x="389" y="471"/>
                </a:lnTo>
                <a:lnTo>
                  <a:pt x="391" y="472"/>
                </a:lnTo>
                <a:lnTo>
                  <a:pt x="391" y="472"/>
                </a:lnTo>
                <a:lnTo>
                  <a:pt x="366" y="510"/>
                </a:lnTo>
                <a:lnTo>
                  <a:pt x="366" y="510"/>
                </a:lnTo>
                <a:lnTo>
                  <a:pt x="357" y="520"/>
                </a:lnTo>
                <a:lnTo>
                  <a:pt x="350" y="526"/>
                </a:lnTo>
                <a:lnTo>
                  <a:pt x="350" y="526"/>
                </a:lnTo>
                <a:lnTo>
                  <a:pt x="328" y="538"/>
                </a:lnTo>
                <a:lnTo>
                  <a:pt x="321" y="520"/>
                </a:lnTo>
                <a:lnTo>
                  <a:pt x="321" y="520"/>
                </a:lnTo>
                <a:lnTo>
                  <a:pt x="322" y="519"/>
                </a:lnTo>
                <a:lnTo>
                  <a:pt x="323" y="517"/>
                </a:lnTo>
                <a:lnTo>
                  <a:pt x="323" y="515"/>
                </a:lnTo>
                <a:lnTo>
                  <a:pt x="323" y="515"/>
                </a:lnTo>
                <a:lnTo>
                  <a:pt x="323" y="507"/>
                </a:lnTo>
                <a:lnTo>
                  <a:pt x="323" y="498"/>
                </a:lnTo>
                <a:lnTo>
                  <a:pt x="319" y="47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10FBE80B-C7AD-4A6B-A871-E1AB99C2E803}"/>
              </a:ext>
            </a:extLst>
          </p:cNvPr>
          <p:cNvSpPr>
            <a:spLocks/>
          </p:cNvSpPr>
          <p:nvPr/>
        </p:nvSpPr>
        <p:spPr bwMode="auto">
          <a:xfrm>
            <a:off x="4629924" y="818922"/>
            <a:ext cx="646151" cy="1645219"/>
          </a:xfrm>
          <a:custGeom>
            <a:avLst/>
            <a:gdLst>
              <a:gd name="T0" fmla="*/ 203 w 498"/>
              <a:gd name="T1" fmla="*/ 124 h 1268"/>
              <a:gd name="T2" fmla="*/ 114 w 498"/>
              <a:gd name="T3" fmla="*/ 166 h 1268"/>
              <a:gd name="T4" fmla="*/ 52 w 498"/>
              <a:gd name="T5" fmla="*/ 262 h 1268"/>
              <a:gd name="T6" fmla="*/ 18 w 498"/>
              <a:gd name="T7" fmla="*/ 427 h 1268"/>
              <a:gd name="T8" fmla="*/ 27 w 498"/>
              <a:gd name="T9" fmla="*/ 564 h 1268"/>
              <a:gd name="T10" fmla="*/ 4 w 498"/>
              <a:gd name="T11" fmla="*/ 624 h 1268"/>
              <a:gd name="T12" fmla="*/ 11 w 498"/>
              <a:gd name="T13" fmla="*/ 716 h 1268"/>
              <a:gd name="T14" fmla="*/ 36 w 498"/>
              <a:gd name="T15" fmla="*/ 723 h 1268"/>
              <a:gd name="T16" fmla="*/ 73 w 498"/>
              <a:gd name="T17" fmla="*/ 719 h 1268"/>
              <a:gd name="T18" fmla="*/ 76 w 498"/>
              <a:gd name="T19" fmla="*/ 874 h 1268"/>
              <a:gd name="T20" fmla="*/ 48 w 498"/>
              <a:gd name="T21" fmla="*/ 1044 h 1268"/>
              <a:gd name="T22" fmla="*/ 79 w 498"/>
              <a:gd name="T23" fmla="*/ 1187 h 1268"/>
              <a:gd name="T24" fmla="*/ 70 w 498"/>
              <a:gd name="T25" fmla="*/ 1217 h 1268"/>
              <a:gd name="T26" fmla="*/ 76 w 498"/>
              <a:gd name="T27" fmla="*/ 1266 h 1268"/>
              <a:gd name="T28" fmla="*/ 170 w 498"/>
              <a:gd name="T29" fmla="*/ 1260 h 1268"/>
              <a:gd name="T30" fmla="*/ 234 w 498"/>
              <a:gd name="T31" fmla="*/ 1246 h 1268"/>
              <a:gd name="T32" fmla="*/ 238 w 498"/>
              <a:gd name="T33" fmla="*/ 1222 h 1268"/>
              <a:gd name="T34" fmla="*/ 157 w 498"/>
              <a:gd name="T35" fmla="*/ 1186 h 1268"/>
              <a:gd name="T36" fmla="*/ 148 w 498"/>
              <a:gd name="T37" fmla="*/ 1164 h 1268"/>
              <a:gd name="T38" fmla="*/ 138 w 498"/>
              <a:gd name="T39" fmla="*/ 1021 h 1268"/>
              <a:gd name="T40" fmla="*/ 171 w 498"/>
              <a:gd name="T41" fmla="*/ 920 h 1268"/>
              <a:gd name="T42" fmla="*/ 210 w 498"/>
              <a:gd name="T43" fmla="*/ 865 h 1268"/>
              <a:gd name="T44" fmla="*/ 227 w 498"/>
              <a:gd name="T45" fmla="*/ 903 h 1268"/>
              <a:gd name="T46" fmla="*/ 218 w 498"/>
              <a:gd name="T47" fmla="*/ 952 h 1268"/>
              <a:gd name="T48" fmla="*/ 232 w 498"/>
              <a:gd name="T49" fmla="*/ 1009 h 1268"/>
              <a:gd name="T50" fmla="*/ 286 w 498"/>
              <a:gd name="T51" fmla="*/ 1148 h 1268"/>
              <a:gd name="T52" fmla="*/ 292 w 498"/>
              <a:gd name="T53" fmla="*/ 1206 h 1268"/>
              <a:gd name="T54" fmla="*/ 307 w 498"/>
              <a:gd name="T55" fmla="*/ 1265 h 1268"/>
              <a:gd name="T56" fmla="*/ 486 w 498"/>
              <a:gd name="T57" fmla="*/ 1246 h 1268"/>
              <a:gd name="T58" fmla="*/ 493 w 498"/>
              <a:gd name="T59" fmla="*/ 1215 h 1268"/>
              <a:gd name="T60" fmla="*/ 438 w 498"/>
              <a:gd name="T61" fmla="*/ 1205 h 1268"/>
              <a:gd name="T62" fmla="*/ 411 w 498"/>
              <a:gd name="T63" fmla="*/ 1191 h 1268"/>
              <a:gd name="T64" fmla="*/ 389 w 498"/>
              <a:gd name="T65" fmla="*/ 1168 h 1268"/>
              <a:gd name="T66" fmla="*/ 369 w 498"/>
              <a:gd name="T67" fmla="*/ 1179 h 1268"/>
              <a:gd name="T68" fmla="*/ 335 w 498"/>
              <a:gd name="T69" fmla="*/ 1074 h 1268"/>
              <a:gd name="T70" fmla="*/ 326 w 498"/>
              <a:gd name="T71" fmla="*/ 963 h 1268"/>
              <a:gd name="T72" fmla="*/ 314 w 498"/>
              <a:gd name="T73" fmla="*/ 861 h 1268"/>
              <a:gd name="T74" fmla="*/ 287 w 498"/>
              <a:gd name="T75" fmla="*/ 645 h 1268"/>
              <a:gd name="T76" fmla="*/ 294 w 498"/>
              <a:gd name="T77" fmla="*/ 586 h 1268"/>
              <a:gd name="T78" fmla="*/ 338 w 498"/>
              <a:gd name="T79" fmla="*/ 657 h 1268"/>
              <a:gd name="T80" fmla="*/ 335 w 498"/>
              <a:gd name="T81" fmla="*/ 718 h 1268"/>
              <a:gd name="T82" fmla="*/ 345 w 498"/>
              <a:gd name="T83" fmla="*/ 730 h 1268"/>
              <a:gd name="T84" fmla="*/ 350 w 498"/>
              <a:gd name="T85" fmla="*/ 743 h 1268"/>
              <a:gd name="T86" fmla="*/ 378 w 498"/>
              <a:gd name="T87" fmla="*/ 754 h 1268"/>
              <a:gd name="T88" fmla="*/ 404 w 498"/>
              <a:gd name="T89" fmla="*/ 742 h 1268"/>
              <a:gd name="T90" fmla="*/ 366 w 498"/>
              <a:gd name="T91" fmla="*/ 629 h 1268"/>
              <a:gd name="T92" fmla="*/ 295 w 498"/>
              <a:gd name="T93" fmla="*/ 429 h 1268"/>
              <a:gd name="T94" fmla="*/ 300 w 498"/>
              <a:gd name="T95" fmla="*/ 379 h 1268"/>
              <a:gd name="T96" fmla="*/ 302 w 498"/>
              <a:gd name="T97" fmla="*/ 289 h 1268"/>
              <a:gd name="T98" fmla="*/ 269 w 498"/>
              <a:gd name="T99" fmla="*/ 211 h 1268"/>
              <a:gd name="T100" fmla="*/ 298 w 498"/>
              <a:gd name="T101" fmla="*/ 197 h 1268"/>
              <a:gd name="T102" fmla="*/ 347 w 498"/>
              <a:gd name="T103" fmla="*/ 158 h 1268"/>
              <a:gd name="T104" fmla="*/ 354 w 498"/>
              <a:gd name="T105" fmla="*/ 145 h 1268"/>
              <a:gd name="T106" fmla="*/ 404 w 498"/>
              <a:gd name="T107" fmla="*/ 132 h 1268"/>
              <a:gd name="T108" fmla="*/ 419 w 498"/>
              <a:gd name="T109" fmla="*/ 117 h 1268"/>
              <a:gd name="T110" fmla="*/ 401 w 498"/>
              <a:gd name="T111" fmla="*/ 30 h 1268"/>
              <a:gd name="T112" fmla="*/ 366 w 498"/>
              <a:gd name="T113" fmla="*/ 10 h 1268"/>
              <a:gd name="T114" fmla="*/ 315 w 498"/>
              <a:gd name="T115" fmla="*/ 2 h 1268"/>
              <a:gd name="T116" fmla="*/ 277 w 498"/>
              <a:gd name="T117" fmla="*/ 10 h 1268"/>
              <a:gd name="T118" fmla="*/ 249 w 498"/>
              <a:gd name="T119" fmla="*/ 64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8" h="1268">
                <a:moveTo>
                  <a:pt x="252" y="73"/>
                </a:moveTo>
                <a:lnTo>
                  <a:pt x="230" y="111"/>
                </a:lnTo>
                <a:lnTo>
                  <a:pt x="230" y="111"/>
                </a:lnTo>
                <a:lnTo>
                  <a:pt x="220" y="115"/>
                </a:lnTo>
                <a:lnTo>
                  <a:pt x="213" y="120"/>
                </a:lnTo>
                <a:lnTo>
                  <a:pt x="207" y="123"/>
                </a:lnTo>
                <a:lnTo>
                  <a:pt x="207" y="123"/>
                </a:lnTo>
                <a:lnTo>
                  <a:pt x="203" y="124"/>
                </a:lnTo>
                <a:lnTo>
                  <a:pt x="200" y="126"/>
                </a:lnTo>
                <a:lnTo>
                  <a:pt x="195" y="130"/>
                </a:lnTo>
                <a:lnTo>
                  <a:pt x="190" y="133"/>
                </a:lnTo>
                <a:lnTo>
                  <a:pt x="190" y="133"/>
                </a:lnTo>
                <a:lnTo>
                  <a:pt x="158" y="145"/>
                </a:lnTo>
                <a:lnTo>
                  <a:pt x="135" y="155"/>
                </a:lnTo>
                <a:lnTo>
                  <a:pt x="114" y="166"/>
                </a:lnTo>
                <a:lnTo>
                  <a:pt x="114" y="166"/>
                </a:lnTo>
                <a:lnTo>
                  <a:pt x="84" y="182"/>
                </a:lnTo>
                <a:lnTo>
                  <a:pt x="74" y="188"/>
                </a:lnTo>
                <a:lnTo>
                  <a:pt x="71" y="193"/>
                </a:lnTo>
                <a:lnTo>
                  <a:pt x="67" y="197"/>
                </a:lnTo>
                <a:lnTo>
                  <a:pt x="67" y="197"/>
                </a:lnTo>
                <a:lnTo>
                  <a:pt x="65" y="205"/>
                </a:lnTo>
                <a:lnTo>
                  <a:pt x="60" y="220"/>
                </a:lnTo>
                <a:lnTo>
                  <a:pt x="52" y="262"/>
                </a:lnTo>
                <a:lnTo>
                  <a:pt x="39" y="328"/>
                </a:lnTo>
                <a:lnTo>
                  <a:pt x="39" y="328"/>
                </a:lnTo>
                <a:lnTo>
                  <a:pt x="25" y="376"/>
                </a:lnTo>
                <a:lnTo>
                  <a:pt x="18" y="404"/>
                </a:lnTo>
                <a:lnTo>
                  <a:pt x="16" y="415"/>
                </a:lnTo>
                <a:lnTo>
                  <a:pt x="16" y="421"/>
                </a:lnTo>
                <a:lnTo>
                  <a:pt x="16" y="421"/>
                </a:lnTo>
                <a:lnTo>
                  <a:pt x="18" y="427"/>
                </a:lnTo>
                <a:lnTo>
                  <a:pt x="21" y="431"/>
                </a:lnTo>
                <a:lnTo>
                  <a:pt x="24" y="435"/>
                </a:lnTo>
                <a:lnTo>
                  <a:pt x="24" y="435"/>
                </a:lnTo>
                <a:lnTo>
                  <a:pt x="23" y="513"/>
                </a:lnTo>
                <a:lnTo>
                  <a:pt x="23" y="513"/>
                </a:lnTo>
                <a:lnTo>
                  <a:pt x="23" y="530"/>
                </a:lnTo>
                <a:lnTo>
                  <a:pt x="24" y="546"/>
                </a:lnTo>
                <a:lnTo>
                  <a:pt x="27" y="564"/>
                </a:lnTo>
                <a:lnTo>
                  <a:pt x="21" y="579"/>
                </a:lnTo>
                <a:lnTo>
                  <a:pt x="21" y="579"/>
                </a:lnTo>
                <a:lnTo>
                  <a:pt x="18" y="582"/>
                </a:lnTo>
                <a:lnTo>
                  <a:pt x="11" y="594"/>
                </a:lnTo>
                <a:lnTo>
                  <a:pt x="11" y="594"/>
                </a:lnTo>
                <a:lnTo>
                  <a:pt x="9" y="599"/>
                </a:lnTo>
                <a:lnTo>
                  <a:pt x="6" y="606"/>
                </a:lnTo>
                <a:lnTo>
                  <a:pt x="4" y="624"/>
                </a:lnTo>
                <a:lnTo>
                  <a:pt x="2" y="645"/>
                </a:lnTo>
                <a:lnTo>
                  <a:pt x="0" y="662"/>
                </a:lnTo>
                <a:lnTo>
                  <a:pt x="0" y="662"/>
                </a:lnTo>
                <a:lnTo>
                  <a:pt x="2" y="679"/>
                </a:lnTo>
                <a:lnTo>
                  <a:pt x="4" y="694"/>
                </a:lnTo>
                <a:lnTo>
                  <a:pt x="8" y="707"/>
                </a:lnTo>
                <a:lnTo>
                  <a:pt x="11" y="716"/>
                </a:lnTo>
                <a:lnTo>
                  <a:pt x="11" y="716"/>
                </a:lnTo>
                <a:lnTo>
                  <a:pt x="15" y="722"/>
                </a:lnTo>
                <a:lnTo>
                  <a:pt x="18" y="725"/>
                </a:lnTo>
                <a:lnTo>
                  <a:pt x="23" y="728"/>
                </a:lnTo>
                <a:lnTo>
                  <a:pt x="25" y="728"/>
                </a:lnTo>
                <a:lnTo>
                  <a:pt x="28" y="726"/>
                </a:lnTo>
                <a:lnTo>
                  <a:pt x="28" y="726"/>
                </a:lnTo>
                <a:lnTo>
                  <a:pt x="35" y="723"/>
                </a:lnTo>
                <a:lnTo>
                  <a:pt x="36" y="723"/>
                </a:lnTo>
                <a:lnTo>
                  <a:pt x="36" y="723"/>
                </a:lnTo>
                <a:lnTo>
                  <a:pt x="39" y="723"/>
                </a:lnTo>
                <a:lnTo>
                  <a:pt x="47" y="723"/>
                </a:lnTo>
                <a:lnTo>
                  <a:pt x="47" y="723"/>
                </a:lnTo>
                <a:lnTo>
                  <a:pt x="59" y="722"/>
                </a:lnTo>
                <a:lnTo>
                  <a:pt x="62" y="721"/>
                </a:lnTo>
                <a:lnTo>
                  <a:pt x="64" y="719"/>
                </a:lnTo>
                <a:lnTo>
                  <a:pt x="73" y="719"/>
                </a:lnTo>
                <a:lnTo>
                  <a:pt x="73" y="719"/>
                </a:lnTo>
                <a:lnTo>
                  <a:pt x="76" y="771"/>
                </a:lnTo>
                <a:lnTo>
                  <a:pt x="78" y="811"/>
                </a:lnTo>
                <a:lnTo>
                  <a:pt x="78" y="840"/>
                </a:lnTo>
                <a:lnTo>
                  <a:pt x="78" y="840"/>
                </a:lnTo>
                <a:lnTo>
                  <a:pt x="78" y="854"/>
                </a:lnTo>
                <a:lnTo>
                  <a:pt x="78" y="863"/>
                </a:lnTo>
                <a:lnTo>
                  <a:pt x="76" y="874"/>
                </a:lnTo>
                <a:lnTo>
                  <a:pt x="71" y="896"/>
                </a:lnTo>
                <a:lnTo>
                  <a:pt x="71" y="896"/>
                </a:lnTo>
                <a:lnTo>
                  <a:pt x="64" y="929"/>
                </a:lnTo>
                <a:lnTo>
                  <a:pt x="56" y="969"/>
                </a:lnTo>
                <a:lnTo>
                  <a:pt x="51" y="1009"/>
                </a:lnTo>
                <a:lnTo>
                  <a:pt x="49" y="1027"/>
                </a:lnTo>
                <a:lnTo>
                  <a:pt x="48" y="1044"/>
                </a:lnTo>
                <a:lnTo>
                  <a:pt x="48" y="1044"/>
                </a:lnTo>
                <a:lnTo>
                  <a:pt x="51" y="1061"/>
                </a:lnTo>
                <a:lnTo>
                  <a:pt x="54" y="1081"/>
                </a:lnTo>
                <a:lnTo>
                  <a:pt x="59" y="1102"/>
                </a:lnTo>
                <a:lnTo>
                  <a:pt x="65" y="1125"/>
                </a:lnTo>
                <a:lnTo>
                  <a:pt x="76" y="1163"/>
                </a:lnTo>
                <a:lnTo>
                  <a:pt x="78" y="1179"/>
                </a:lnTo>
                <a:lnTo>
                  <a:pt x="79" y="1187"/>
                </a:lnTo>
                <a:lnTo>
                  <a:pt x="79" y="1187"/>
                </a:lnTo>
                <a:lnTo>
                  <a:pt x="78" y="1197"/>
                </a:lnTo>
                <a:lnTo>
                  <a:pt x="77" y="1201"/>
                </a:lnTo>
                <a:lnTo>
                  <a:pt x="76" y="1204"/>
                </a:lnTo>
                <a:lnTo>
                  <a:pt x="74" y="1205"/>
                </a:lnTo>
                <a:lnTo>
                  <a:pt x="74" y="1205"/>
                </a:lnTo>
                <a:lnTo>
                  <a:pt x="72" y="1207"/>
                </a:lnTo>
                <a:lnTo>
                  <a:pt x="71" y="1211"/>
                </a:lnTo>
                <a:lnTo>
                  <a:pt x="70" y="1217"/>
                </a:lnTo>
                <a:lnTo>
                  <a:pt x="70" y="1217"/>
                </a:lnTo>
                <a:lnTo>
                  <a:pt x="66" y="1237"/>
                </a:lnTo>
                <a:lnTo>
                  <a:pt x="66" y="1249"/>
                </a:lnTo>
                <a:lnTo>
                  <a:pt x="66" y="1255"/>
                </a:lnTo>
                <a:lnTo>
                  <a:pt x="67" y="1260"/>
                </a:lnTo>
                <a:lnTo>
                  <a:pt x="67" y="1260"/>
                </a:lnTo>
                <a:lnTo>
                  <a:pt x="71" y="1263"/>
                </a:lnTo>
                <a:lnTo>
                  <a:pt x="76" y="1266"/>
                </a:lnTo>
                <a:lnTo>
                  <a:pt x="80" y="1267"/>
                </a:lnTo>
                <a:lnTo>
                  <a:pt x="88" y="1267"/>
                </a:lnTo>
                <a:lnTo>
                  <a:pt x="99" y="1266"/>
                </a:lnTo>
                <a:lnTo>
                  <a:pt x="107" y="1265"/>
                </a:lnTo>
                <a:lnTo>
                  <a:pt x="107" y="1265"/>
                </a:lnTo>
                <a:lnTo>
                  <a:pt x="121" y="1263"/>
                </a:lnTo>
                <a:lnTo>
                  <a:pt x="145" y="1261"/>
                </a:lnTo>
                <a:lnTo>
                  <a:pt x="170" y="1260"/>
                </a:lnTo>
                <a:lnTo>
                  <a:pt x="187" y="1260"/>
                </a:lnTo>
                <a:lnTo>
                  <a:pt x="187" y="1260"/>
                </a:lnTo>
                <a:lnTo>
                  <a:pt x="197" y="1259"/>
                </a:lnTo>
                <a:lnTo>
                  <a:pt x="210" y="1256"/>
                </a:lnTo>
                <a:lnTo>
                  <a:pt x="225" y="1252"/>
                </a:lnTo>
                <a:lnTo>
                  <a:pt x="230" y="1249"/>
                </a:lnTo>
                <a:lnTo>
                  <a:pt x="234" y="1246"/>
                </a:lnTo>
                <a:lnTo>
                  <a:pt x="234" y="1246"/>
                </a:lnTo>
                <a:lnTo>
                  <a:pt x="241" y="1240"/>
                </a:lnTo>
                <a:lnTo>
                  <a:pt x="246" y="1235"/>
                </a:lnTo>
                <a:lnTo>
                  <a:pt x="249" y="1230"/>
                </a:lnTo>
                <a:lnTo>
                  <a:pt x="250" y="1229"/>
                </a:lnTo>
                <a:lnTo>
                  <a:pt x="249" y="1227"/>
                </a:lnTo>
                <a:lnTo>
                  <a:pt x="249" y="1227"/>
                </a:lnTo>
                <a:lnTo>
                  <a:pt x="245" y="1225"/>
                </a:lnTo>
                <a:lnTo>
                  <a:pt x="238" y="1222"/>
                </a:lnTo>
                <a:lnTo>
                  <a:pt x="218" y="1216"/>
                </a:lnTo>
                <a:lnTo>
                  <a:pt x="190" y="1207"/>
                </a:lnTo>
                <a:lnTo>
                  <a:pt x="190" y="1207"/>
                </a:lnTo>
                <a:lnTo>
                  <a:pt x="183" y="1203"/>
                </a:lnTo>
                <a:lnTo>
                  <a:pt x="172" y="1194"/>
                </a:lnTo>
                <a:lnTo>
                  <a:pt x="172" y="1194"/>
                </a:lnTo>
                <a:lnTo>
                  <a:pt x="163" y="1188"/>
                </a:lnTo>
                <a:lnTo>
                  <a:pt x="157" y="1186"/>
                </a:lnTo>
                <a:lnTo>
                  <a:pt x="157" y="1186"/>
                </a:lnTo>
                <a:lnTo>
                  <a:pt x="158" y="1178"/>
                </a:lnTo>
                <a:lnTo>
                  <a:pt x="158" y="1173"/>
                </a:lnTo>
                <a:lnTo>
                  <a:pt x="157" y="1170"/>
                </a:lnTo>
                <a:lnTo>
                  <a:pt x="156" y="1168"/>
                </a:lnTo>
                <a:lnTo>
                  <a:pt x="156" y="1168"/>
                </a:lnTo>
                <a:lnTo>
                  <a:pt x="150" y="1166"/>
                </a:lnTo>
                <a:lnTo>
                  <a:pt x="148" y="1164"/>
                </a:lnTo>
                <a:lnTo>
                  <a:pt x="141" y="1164"/>
                </a:lnTo>
                <a:lnTo>
                  <a:pt x="141" y="1164"/>
                </a:lnTo>
                <a:lnTo>
                  <a:pt x="138" y="1125"/>
                </a:lnTo>
                <a:lnTo>
                  <a:pt x="135" y="1089"/>
                </a:lnTo>
                <a:lnTo>
                  <a:pt x="135" y="1055"/>
                </a:lnTo>
                <a:lnTo>
                  <a:pt x="135" y="1055"/>
                </a:lnTo>
                <a:lnTo>
                  <a:pt x="135" y="1038"/>
                </a:lnTo>
                <a:lnTo>
                  <a:pt x="138" y="1021"/>
                </a:lnTo>
                <a:lnTo>
                  <a:pt x="142" y="987"/>
                </a:lnTo>
                <a:lnTo>
                  <a:pt x="150" y="959"/>
                </a:lnTo>
                <a:lnTo>
                  <a:pt x="153" y="944"/>
                </a:lnTo>
                <a:lnTo>
                  <a:pt x="153" y="944"/>
                </a:lnTo>
                <a:lnTo>
                  <a:pt x="158" y="938"/>
                </a:lnTo>
                <a:lnTo>
                  <a:pt x="164" y="931"/>
                </a:lnTo>
                <a:lnTo>
                  <a:pt x="170" y="923"/>
                </a:lnTo>
                <a:lnTo>
                  <a:pt x="171" y="920"/>
                </a:lnTo>
                <a:lnTo>
                  <a:pt x="172" y="916"/>
                </a:lnTo>
                <a:lnTo>
                  <a:pt x="172" y="916"/>
                </a:lnTo>
                <a:lnTo>
                  <a:pt x="177" y="902"/>
                </a:lnTo>
                <a:lnTo>
                  <a:pt x="185" y="879"/>
                </a:lnTo>
                <a:lnTo>
                  <a:pt x="197" y="849"/>
                </a:lnTo>
                <a:lnTo>
                  <a:pt x="197" y="849"/>
                </a:lnTo>
                <a:lnTo>
                  <a:pt x="204" y="857"/>
                </a:lnTo>
                <a:lnTo>
                  <a:pt x="210" y="865"/>
                </a:lnTo>
                <a:lnTo>
                  <a:pt x="213" y="870"/>
                </a:lnTo>
                <a:lnTo>
                  <a:pt x="214" y="874"/>
                </a:lnTo>
                <a:lnTo>
                  <a:pt x="214" y="874"/>
                </a:lnTo>
                <a:lnTo>
                  <a:pt x="215" y="879"/>
                </a:lnTo>
                <a:lnTo>
                  <a:pt x="218" y="884"/>
                </a:lnTo>
                <a:lnTo>
                  <a:pt x="224" y="894"/>
                </a:lnTo>
                <a:lnTo>
                  <a:pt x="226" y="898"/>
                </a:lnTo>
                <a:lnTo>
                  <a:pt x="227" y="903"/>
                </a:lnTo>
                <a:lnTo>
                  <a:pt x="227" y="909"/>
                </a:lnTo>
                <a:lnTo>
                  <a:pt x="226" y="915"/>
                </a:lnTo>
                <a:lnTo>
                  <a:pt x="226" y="915"/>
                </a:lnTo>
                <a:lnTo>
                  <a:pt x="221" y="927"/>
                </a:lnTo>
                <a:lnTo>
                  <a:pt x="218" y="938"/>
                </a:lnTo>
                <a:lnTo>
                  <a:pt x="216" y="947"/>
                </a:lnTo>
                <a:lnTo>
                  <a:pt x="216" y="951"/>
                </a:lnTo>
                <a:lnTo>
                  <a:pt x="218" y="952"/>
                </a:lnTo>
                <a:lnTo>
                  <a:pt x="218" y="952"/>
                </a:lnTo>
                <a:lnTo>
                  <a:pt x="221" y="956"/>
                </a:lnTo>
                <a:lnTo>
                  <a:pt x="225" y="959"/>
                </a:lnTo>
                <a:lnTo>
                  <a:pt x="231" y="963"/>
                </a:lnTo>
                <a:lnTo>
                  <a:pt x="231" y="963"/>
                </a:lnTo>
                <a:lnTo>
                  <a:pt x="231" y="972"/>
                </a:lnTo>
                <a:lnTo>
                  <a:pt x="231" y="995"/>
                </a:lnTo>
                <a:lnTo>
                  <a:pt x="232" y="1009"/>
                </a:lnTo>
                <a:lnTo>
                  <a:pt x="234" y="1024"/>
                </a:lnTo>
                <a:lnTo>
                  <a:pt x="238" y="1039"/>
                </a:lnTo>
                <a:lnTo>
                  <a:pt x="244" y="1052"/>
                </a:lnTo>
                <a:lnTo>
                  <a:pt x="244" y="1052"/>
                </a:lnTo>
                <a:lnTo>
                  <a:pt x="257" y="1081"/>
                </a:lnTo>
                <a:lnTo>
                  <a:pt x="271" y="1111"/>
                </a:lnTo>
                <a:lnTo>
                  <a:pt x="282" y="1137"/>
                </a:lnTo>
                <a:lnTo>
                  <a:pt x="286" y="1148"/>
                </a:lnTo>
                <a:lnTo>
                  <a:pt x="288" y="1156"/>
                </a:lnTo>
                <a:lnTo>
                  <a:pt x="288" y="1156"/>
                </a:lnTo>
                <a:lnTo>
                  <a:pt x="296" y="1198"/>
                </a:lnTo>
                <a:lnTo>
                  <a:pt x="296" y="1198"/>
                </a:lnTo>
                <a:lnTo>
                  <a:pt x="295" y="1199"/>
                </a:lnTo>
                <a:lnTo>
                  <a:pt x="293" y="1201"/>
                </a:lnTo>
                <a:lnTo>
                  <a:pt x="292" y="1206"/>
                </a:lnTo>
                <a:lnTo>
                  <a:pt x="292" y="1206"/>
                </a:lnTo>
                <a:lnTo>
                  <a:pt x="290" y="1216"/>
                </a:lnTo>
                <a:lnTo>
                  <a:pt x="292" y="1231"/>
                </a:lnTo>
                <a:lnTo>
                  <a:pt x="293" y="1246"/>
                </a:lnTo>
                <a:lnTo>
                  <a:pt x="295" y="1256"/>
                </a:lnTo>
                <a:lnTo>
                  <a:pt x="295" y="1256"/>
                </a:lnTo>
                <a:lnTo>
                  <a:pt x="296" y="1259"/>
                </a:lnTo>
                <a:lnTo>
                  <a:pt x="300" y="1261"/>
                </a:lnTo>
                <a:lnTo>
                  <a:pt x="307" y="1265"/>
                </a:lnTo>
                <a:lnTo>
                  <a:pt x="318" y="1268"/>
                </a:lnTo>
                <a:lnTo>
                  <a:pt x="318" y="1268"/>
                </a:lnTo>
                <a:lnTo>
                  <a:pt x="412" y="1265"/>
                </a:lnTo>
                <a:lnTo>
                  <a:pt x="412" y="1265"/>
                </a:lnTo>
                <a:lnTo>
                  <a:pt x="430" y="1262"/>
                </a:lnTo>
                <a:lnTo>
                  <a:pt x="454" y="1256"/>
                </a:lnTo>
                <a:lnTo>
                  <a:pt x="474" y="1250"/>
                </a:lnTo>
                <a:lnTo>
                  <a:pt x="486" y="1246"/>
                </a:lnTo>
                <a:lnTo>
                  <a:pt x="486" y="1246"/>
                </a:lnTo>
                <a:lnTo>
                  <a:pt x="491" y="1241"/>
                </a:lnTo>
                <a:lnTo>
                  <a:pt x="496" y="1232"/>
                </a:lnTo>
                <a:lnTo>
                  <a:pt x="497" y="1228"/>
                </a:lnTo>
                <a:lnTo>
                  <a:pt x="498" y="1223"/>
                </a:lnTo>
                <a:lnTo>
                  <a:pt x="496" y="1218"/>
                </a:lnTo>
                <a:lnTo>
                  <a:pt x="493" y="1215"/>
                </a:lnTo>
                <a:lnTo>
                  <a:pt x="493" y="1215"/>
                </a:lnTo>
                <a:lnTo>
                  <a:pt x="486" y="1210"/>
                </a:lnTo>
                <a:lnTo>
                  <a:pt x="480" y="1207"/>
                </a:lnTo>
                <a:lnTo>
                  <a:pt x="474" y="1206"/>
                </a:lnTo>
                <a:lnTo>
                  <a:pt x="466" y="1206"/>
                </a:lnTo>
                <a:lnTo>
                  <a:pt x="466" y="1206"/>
                </a:lnTo>
                <a:lnTo>
                  <a:pt x="443" y="1207"/>
                </a:lnTo>
                <a:lnTo>
                  <a:pt x="443" y="1207"/>
                </a:lnTo>
                <a:lnTo>
                  <a:pt x="438" y="1205"/>
                </a:lnTo>
                <a:lnTo>
                  <a:pt x="429" y="1199"/>
                </a:lnTo>
                <a:lnTo>
                  <a:pt x="429" y="1199"/>
                </a:lnTo>
                <a:lnTo>
                  <a:pt x="425" y="1197"/>
                </a:lnTo>
                <a:lnTo>
                  <a:pt x="423" y="1195"/>
                </a:lnTo>
                <a:lnTo>
                  <a:pt x="417" y="1194"/>
                </a:lnTo>
                <a:lnTo>
                  <a:pt x="417" y="1194"/>
                </a:lnTo>
                <a:lnTo>
                  <a:pt x="413" y="1193"/>
                </a:lnTo>
                <a:lnTo>
                  <a:pt x="411" y="1191"/>
                </a:lnTo>
                <a:lnTo>
                  <a:pt x="405" y="1186"/>
                </a:lnTo>
                <a:lnTo>
                  <a:pt x="397" y="1176"/>
                </a:lnTo>
                <a:lnTo>
                  <a:pt x="397" y="1176"/>
                </a:lnTo>
                <a:lnTo>
                  <a:pt x="394" y="1174"/>
                </a:lnTo>
                <a:lnTo>
                  <a:pt x="394" y="1172"/>
                </a:lnTo>
                <a:lnTo>
                  <a:pt x="393" y="1169"/>
                </a:lnTo>
                <a:lnTo>
                  <a:pt x="389" y="1168"/>
                </a:lnTo>
                <a:lnTo>
                  <a:pt x="389" y="1168"/>
                </a:lnTo>
                <a:lnTo>
                  <a:pt x="385" y="1168"/>
                </a:lnTo>
                <a:lnTo>
                  <a:pt x="380" y="1168"/>
                </a:lnTo>
                <a:lnTo>
                  <a:pt x="378" y="1169"/>
                </a:lnTo>
                <a:lnTo>
                  <a:pt x="376" y="1172"/>
                </a:lnTo>
                <a:lnTo>
                  <a:pt x="376" y="1172"/>
                </a:lnTo>
                <a:lnTo>
                  <a:pt x="373" y="1178"/>
                </a:lnTo>
                <a:lnTo>
                  <a:pt x="370" y="1179"/>
                </a:lnTo>
                <a:lnTo>
                  <a:pt x="369" y="1179"/>
                </a:lnTo>
                <a:lnTo>
                  <a:pt x="369" y="1179"/>
                </a:lnTo>
                <a:lnTo>
                  <a:pt x="369" y="1179"/>
                </a:lnTo>
                <a:lnTo>
                  <a:pt x="361" y="1157"/>
                </a:lnTo>
                <a:lnTo>
                  <a:pt x="352" y="1137"/>
                </a:lnTo>
                <a:lnTo>
                  <a:pt x="343" y="1111"/>
                </a:lnTo>
                <a:lnTo>
                  <a:pt x="343" y="1111"/>
                </a:lnTo>
                <a:lnTo>
                  <a:pt x="339" y="1095"/>
                </a:lnTo>
                <a:lnTo>
                  <a:pt x="335" y="1074"/>
                </a:lnTo>
                <a:lnTo>
                  <a:pt x="329" y="1028"/>
                </a:lnTo>
                <a:lnTo>
                  <a:pt x="324" y="990"/>
                </a:lnTo>
                <a:lnTo>
                  <a:pt x="323" y="974"/>
                </a:lnTo>
                <a:lnTo>
                  <a:pt x="323" y="974"/>
                </a:lnTo>
                <a:lnTo>
                  <a:pt x="324" y="972"/>
                </a:lnTo>
                <a:lnTo>
                  <a:pt x="325" y="970"/>
                </a:lnTo>
                <a:lnTo>
                  <a:pt x="326" y="966"/>
                </a:lnTo>
                <a:lnTo>
                  <a:pt x="326" y="963"/>
                </a:lnTo>
                <a:lnTo>
                  <a:pt x="326" y="963"/>
                </a:lnTo>
                <a:lnTo>
                  <a:pt x="318" y="939"/>
                </a:lnTo>
                <a:lnTo>
                  <a:pt x="318" y="939"/>
                </a:lnTo>
                <a:lnTo>
                  <a:pt x="317" y="911"/>
                </a:lnTo>
                <a:lnTo>
                  <a:pt x="317" y="891"/>
                </a:lnTo>
                <a:lnTo>
                  <a:pt x="315" y="877"/>
                </a:lnTo>
                <a:lnTo>
                  <a:pt x="315" y="877"/>
                </a:lnTo>
                <a:lnTo>
                  <a:pt x="314" y="861"/>
                </a:lnTo>
                <a:lnTo>
                  <a:pt x="313" y="840"/>
                </a:lnTo>
                <a:lnTo>
                  <a:pt x="312" y="809"/>
                </a:lnTo>
                <a:lnTo>
                  <a:pt x="312" y="809"/>
                </a:lnTo>
                <a:lnTo>
                  <a:pt x="310" y="762"/>
                </a:lnTo>
                <a:lnTo>
                  <a:pt x="307" y="718"/>
                </a:lnTo>
                <a:lnTo>
                  <a:pt x="307" y="718"/>
                </a:lnTo>
                <a:lnTo>
                  <a:pt x="295" y="675"/>
                </a:lnTo>
                <a:lnTo>
                  <a:pt x="287" y="645"/>
                </a:lnTo>
                <a:lnTo>
                  <a:pt x="283" y="631"/>
                </a:lnTo>
                <a:lnTo>
                  <a:pt x="283" y="631"/>
                </a:lnTo>
                <a:lnTo>
                  <a:pt x="282" y="621"/>
                </a:lnTo>
                <a:lnTo>
                  <a:pt x="281" y="601"/>
                </a:lnTo>
                <a:lnTo>
                  <a:pt x="280" y="571"/>
                </a:lnTo>
                <a:lnTo>
                  <a:pt x="280" y="571"/>
                </a:lnTo>
                <a:lnTo>
                  <a:pt x="288" y="579"/>
                </a:lnTo>
                <a:lnTo>
                  <a:pt x="294" y="586"/>
                </a:lnTo>
                <a:lnTo>
                  <a:pt x="296" y="590"/>
                </a:lnTo>
                <a:lnTo>
                  <a:pt x="296" y="590"/>
                </a:lnTo>
                <a:lnTo>
                  <a:pt x="304" y="601"/>
                </a:lnTo>
                <a:lnTo>
                  <a:pt x="318" y="620"/>
                </a:lnTo>
                <a:lnTo>
                  <a:pt x="332" y="642"/>
                </a:lnTo>
                <a:lnTo>
                  <a:pt x="336" y="651"/>
                </a:lnTo>
                <a:lnTo>
                  <a:pt x="338" y="657"/>
                </a:lnTo>
                <a:lnTo>
                  <a:pt x="338" y="657"/>
                </a:lnTo>
                <a:lnTo>
                  <a:pt x="339" y="680"/>
                </a:lnTo>
                <a:lnTo>
                  <a:pt x="339" y="691"/>
                </a:lnTo>
                <a:lnTo>
                  <a:pt x="339" y="694"/>
                </a:lnTo>
                <a:lnTo>
                  <a:pt x="338" y="697"/>
                </a:lnTo>
                <a:lnTo>
                  <a:pt x="338" y="697"/>
                </a:lnTo>
                <a:lnTo>
                  <a:pt x="336" y="703"/>
                </a:lnTo>
                <a:lnTo>
                  <a:pt x="335" y="711"/>
                </a:lnTo>
                <a:lnTo>
                  <a:pt x="335" y="718"/>
                </a:lnTo>
                <a:lnTo>
                  <a:pt x="336" y="721"/>
                </a:lnTo>
                <a:lnTo>
                  <a:pt x="336" y="722"/>
                </a:lnTo>
                <a:lnTo>
                  <a:pt x="345" y="722"/>
                </a:lnTo>
                <a:lnTo>
                  <a:pt x="345" y="722"/>
                </a:lnTo>
                <a:lnTo>
                  <a:pt x="344" y="726"/>
                </a:lnTo>
                <a:lnTo>
                  <a:pt x="344" y="729"/>
                </a:lnTo>
                <a:lnTo>
                  <a:pt x="344" y="730"/>
                </a:lnTo>
                <a:lnTo>
                  <a:pt x="345" y="730"/>
                </a:lnTo>
                <a:lnTo>
                  <a:pt x="345" y="730"/>
                </a:lnTo>
                <a:lnTo>
                  <a:pt x="349" y="730"/>
                </a:lnTo>
                <a:lnTo>
                  <a:pt x="350" y="730"/>
                </a:lnTo>
                <a:lnTo>
                  <a:pt x="350" y="730"/>
                </a:lnTo>
                <a:lnTo>
                  <a:pt x="349" y="736"/>
                </a:lnTo>
                <a:lnTo>
                  <a:pt x="349" y="740"/>
                </a:lnTo>
                <a:lnTo>
                  <a:pt x="350" y="743"/>
                </a:lnTo>
                <a:lnTo>
                  <a:pt x="350" y="743"/>
                </a:lnTo>
                <a:lnTo>
                  <a:pt x="351" y="746"/>
                </a:lnTo>
                <a:lnTo>
                  <a:pt x="351" y="748"/>
                </a:lnTo>
                <a:lnTo>
                  <a:pt x="352" y="749"/>
                </a:lnTo>
                <a:lnTo>
                  <a:pt x="357" y="750"/>
                </a:lnTo>
                <a:lnTo>
                  <a:pt x="357" y="750"/>
                </a:lnTo>
                <a:lnTo>
                  <a:pt x="366" y="753"/>
                </a:lnTo>
                <a:lnTo>
                  <a:pt x="378" y="754"/>
                </a:lnTo>
                <a:lnTo>
                  <a:pt x="378" y="754"/>
                </a:lnTo>
                <a:lnTo>
                  <a:pt x="378" y="755"/>
                </a:lnTo>
                <a:lnTo>
                  <a:pt x="379" y="758"/>
                </a:lnTo>
                <a:lnTo>
                  <a:pt x="381" y="759"/>
                </a:lnTo>
                <a:lnTo>
                  <a:pt x="386" y="758"/>
                </a:lnTo>
                <a:lnTo>
                  <a:pt x="386" y="758"/>
                </a:lnTo>
                <a:lnTo>
                  <a:pt x="392" y="754"/>
                </a:lnTo>
                <a:lnTo>
                  <a:pt x="399" y="749"/>
                </a:lnTo>
                <a:lnTo>
                  <a:pt x="404" y="742"/>
                </a:lnTo>
                <a:lnTo>
                  <a:pt x="407" y="735"/>
                </a:lnTo>
                <a:lnTo>
                  <a:pt x="407" y="735"/>
                </a:lnTo>
                <a:lnTo>
                  <a:pt x="407" y="728"/>
                </a:lnTo>
                <a:lnTo>
                  <a:pt x="405" y="718"/>
                </a:lnTo>
                <a:lnTo>
                  <a:pt x="400" y="705"/>
                </a:lnTo>
                <a:lnTo>
                  <a:pt x="392" y="685"/>
                </a:lnTo>
                <a:lnTo>
                  <a:pt x="392" y="685"/>
                </a:lnTo>
                <a:lnTo>
                  <a:pt x="366" y="629"/>
                </a:lnTo>
                <a:lnTo>
                  <a:pt x="333" y="552"/>
                </a:lnTo>
                <a:lnTo>
                  <a:pt x="333" y="552"/>
                </a:lnTo>
                <a:lnTo>
                  <a:pt x="335" y="549"/>
                </a:lnTo>
                <a:lnTo>
                  <a:pt x="336" y="544"/>
                </a:lnTo>
                <a:lnTo>
                  <a:pt x="335" y="540"/>
                </a:lnTo>
                <a:lnTo>
                  <a:pt x="335" y="540"/>
                </a:lnTo>
                <a:lnTo>
                  <a:pt x="311" y="473"/>
                </a:lnTo>
                <a:lnTo>
                  <a:pt x="295" y="429"/>
                </a:lnTo>
                <a:lnTo>
                  <a:pt x="288" y="408"/>
                </a:lnTo>
                <a:lnTo>
                  <a:pt x="288" y="408"/>
                </a:lnTo>
                <a:lnTo>
                  <a:pt x="287" y="390"/>
                </a:lnTo>
                <a:lnTo>
                  <a:pt x="287" y="390"/>
                </a:lnTo>
                <a:lnTo>
                  <a:pt x="293" y="388"/>
                </a:lnTo>
                <a:lnTo>
                  <a:pt x="298" y="384"/>
                </a:lnTo>
                <a:lnTo>
                  <a:pt x="300" y="382"/>
                </a:lnTo>
                <a:lnTo>
                  <a:pt x="300" y="379"/>
                </a:lnTo>
                <a:lnTo>
                  <a:pt x="300" y="379"/>
                </a:lnTo>
                <a:lnTo>
                  <a:pt x="298" y="355"/>
                </a:lnTo>
                <a:lnTo>
                  <a:pt x="295" y="331"/>
                </a:lnTo>
                <a:lnTo>
                  <a:pt x="295" y="331"/>
                </a:lnTo>
                <a:lnTo>
                  <a:pt x="296" y="321"/>
                </a:lnTo>
                <a:lnTo>
                  <a:pt x="299" y="306"/>
                </a:lnTo>
                <a:lnTo>
                  <a:pt x="302" y="289"/>
                </a:lnTo>
                <a:lnTo>
                  <a:pt x="302" y="289"/>
                </a:lnTo>
                <a:lnTo>
                  <a:pt x="300" y="268"/>
                </a:lnTo>
                <a:lnTo>
                  <a:pt x="299" y="253"/>
                </a:lnTo>
                <a:lnTo>
                  <a:pt x="296" y="247"/>
                </a:lnTo>
                <a:lnTo>
                  <a:pt x="295" y="243"/>
                </a:lnTo>
                <a:lnTo>
                  <a:pt x="295" y="243"/>
                </a:lnTo>
                <a:lnTo>
                  <a:pt x="280" y="225"/>
                </a:lnTo>
                <a:lnTo>
                  <a:pt x="273" y="216"/>
                </a:lnTo>
                <a:lnTo>
                  <a:pt x="269" y="211"/>
                </a:lnTo>
                <a:lnTo>
                  <a:pt x="269" y="211"/>
                </a:lnTo>
                <a:lnTo>
                  <a:pt x="265" y="195"/>
                </a:lnTo>
                <a:lnTo>
                  <a:pt x="273" y="183"/>
                </a:lnTo>
                <a:lnTo>
                  <a:pt x="273" y="183"/>
                </a:lnTo>
                <a:lnTo>
                  <a:pt x="276" y="186"/>
                </a:lnTo>
                <a:lnTo>
                  <a:pt x="283" y="191"/>
                </a:lnTo>
                <a:lnTo>
                  <a:pt x="293" y="197"/>
                </a:lnTo>
                <a:lnTo>
                  <a:pt x="298" y="197"/>
                </a:lnTo>
                <a:lnTo>
                  <a:pt x="302" y="197"/>
                </a:lnTo>
                <a:lnTo>
                  <a:pt x="302" y="197"/>
                </a:lnTo>
                <a:lnTo>
                  <a:pt x="310" y="193"/>
                </a:lnTo>
                <a:lnTo>
                  <a:pt x="315" y="189"/>
                </a:lnTo>
                <a:lnTo>
                  <a:pt x="326" y="181"/>
                </a:lnTo>
                <a:lnTo>
                  <a:pt x="326" y="181"/>
                </a:lnTo>
                <a:lnTo>
                  <a:pt x="347" y="158"/>
                </a:lnTo>
                <a:lnTo>
                  <a:pt x="347" y="158"/>
                </a:lnTo>
                <a:lnTo>
                  <a:pt x="352" y="158"/>
                </a:lnTo>
                <a:lnTo>
                  <a:pt x="356" y="157"/>
                </a:lnTo>
                <a:lnTo>
                  <a:pt x="357" y="156"/>
                </a:lnTo>
                <a:lnTo>
                  <a:pt x="357" y="155"/>
                </a:lnTo>
                <a:lnTo>
                  <a:pt x="357" y="155"/>
                </a:lnTo>
                <a:lnTo>
                  <a:pt x="355" y="150"/>
                </a:lnTo>
                <a:lnTo>
                  <a:pt x="354" y="145"/>
                </a:lnTo>
                <a:lnTo>
                  <a:pt x="354" y="145"/>
                </a:lnTo>
                <a:lnTo>
                  <a:pt x="357" y="139"/>
                </a:lnTo>
                <a:lnTo>
                  <a:pt x="364" y="130"/>
                </a:lnTo>
                <a:lnTo>
                  <a:pt x="374" y="118"/>
                </a:lnTo>
                <a:lnTo>
                  <a:pt x="374" y="118"/>
                </a:lnTo>
                <a:lnTo>
                  <a:pt x="378" y="120"/>
                </a:lnTo>
                <a:lnTo>
                  <a:pt x="386" y="125"/>
                </a:lnTo>
                <a:lnTo>
                  <a:pt x="398" y="131"/>
                </a:lnTo>
                <a:lnTo>
                  <a:pt x="404" y="132"/>
                </a:lnTo>
                <a:lnTo>
                  <a:pt x="411" y="133"/>
                </a:lnTo>
                <a:lnTo>
                  <a:pt x="411" y="133"/>
                </a:lnTo>
                <a:lnTo>
                  <a:pt x="419" y="132"/>
                </a:lnTo>
                <a:lnTo>
                  <a:pt x="424" y="130"/>
                </a:lnTo>
                <a:lnTo>
                  <a:pt x="425" y="127"/>
                </a:lnTo>
                <a:lnTo>
                  <a:pt x="424" y="124"/>
                </a:lnTo>
                <a:lnTo>
                  <a:pt x="424" y="124"/>
                </a:lnTo>
                <a:lnTo>
                  <a:pt x="419" y="117"/>
                </a:lnTo>
                <a:lnTo>
                  <a:pt x="410" y="104"/>
                </a:lnTo>
                <a:lnTo>
                  <a:pt x="397" y="87"/>
                </a:lnTo>
                <a:lnTo>
                  <a:pt x="397" y="87"/>
                </a:lnTo>
                <a:lnTo>
                  <a:pt x="398" y="77"/>
                </a:lnTo>
                <a:lnTo>
                  <a:pt x="401" y="58"/>
                </a:lnTo>
                <a:lnTo>
                  <a:pt x="401" y="47"/>
                </a:lnTo>
                <a:lnTo>
                  <a:pt x="403" y="37"/>
                </a:lnTo>
                <a:lnTo>
                  <a:pt x="401" y="30"/>
                </a:lnTo>
                <a:lnTo>
                  <a:pt x="400" y="26"/>
                </a:lnTo>
                <a:lnTo>
                  <a:pt x="398" y="25"/>
                </a:lnTo>
                <a:lnTo>
                  <a:pt x="398" y="25"/>
                </a:lnTo>
                <a:lnTo>
                  <a:pt x="391" y="20"/>
                </a:lnTo>
                <a:lnTo>
                  <a:pt x="382" y="16"/>
                </a:lnTo>
                <a:lnTo>
                  <a:pt x="374" y="14"/>
                </a:lnTo>
                <a:lnTo>
                  <a:pt x="366" y="10"/>
                </a:lnTo>
                <a:lnTo>
                  <a:pt x="366" y="10"/>
                </a:lnTo>
                <a:lnTo>
                  <a:pt x="354" y="3"/>
                </a:lnTo>
                <a:lnTo>
                  <a:pt x="349" y="1"/>
                </a:lnTo>
                <a:lnTo>
                  <a:pt x="345" y="0"/>
                </a:lnTo>
                <a:lnTo>
                  <a:pt x="345" y="0"/>
                </a:lnTo>
                <a:lnTo>
                  <a:pt x="339" y="0"/>
                </a:lnTo>
                <a:lnTo>
                  <a:pt x="333" y="1"/>
                </a:lnTo>
                <a:lnTo>
                  <a:pt x="325" y="2"/>
                </a:lnTo>
                <a:lnTo>
                  <a:pt x="315" y="2"/>
                </a:lnTo>
                <a:lnTo>
                  <a:pt x="315" y="2"/>
                </a:lnTo>
                <a:lnTo>
                  <a:pt x="304" y="1"/>
                </a:lnTo>
                <a:lnTo>
                  <a:pt x="299" y="2"/>
                </a:lnTo>
                <a:lnTo>
                  <a:pt x="295" y="3"/>
                </a:lnTo>
                <a:lnTo>
                  <a:pt x="295" y="3"/>
                </a:lnTo>
                <a:lnTo>
                  <a:pt x="287" y="6"/>
                </a:lnTo>
                <a:lnTo>
                  <a:pt x="283" y="7"/>
                </a:lnTo>
                <a:lnTo>
                  <a:pt x="277" y="10"/>
                </a:lnTo>
                <a:lnTo>
                  <a:pt x="277" y="10"/>
                </a:lnTo>
                <a:lnTo>
                  <a:pt x="273" y="15"/>
                </a:lnTo>
                <a:lnTo>
                  <a:pt x="269" y="20"/>
                </a:lnTo>
                <a:lnTo>
                  <a:pt x="262" y="30"/>
                </a:lnTo>
                <a:lnTo>
                  <a:pt x="262" y="30"/>
                </a:lnTo>
                <a:lnTo>
                  <a:pt x="258" y="38"/>
                </a:lnTo>
                <a:lnTo>
                  <a:pt x="253" y="49"/>
                </a:lnTo>
                <a:lnTo>
                  <a:pt x="249" y="64"/>
                </a:lnTo>
                <a:lnTo>
                  <a:pt x="252" y="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C6AC623F-5F88-4BA1-BC59-6956EE819797}"/>
              </a:ext>
            </a:extLst>
          </p:cNvPr>
          <p:cNvSpPr>
            <a:spLocks noEditPoints="1"/>
          </p:cNvSpPr>
          <p:nvPr/>
        </p:nvSpPr>
        <p:spPr bwMode="auto">
          <a:xfrm>
            <a:off x="6420931" y="751452"/>
            <a:ext cx="803148" cy="1712689"/>
          </a:xfrm>
          <a:custGeom>
            <a:avLst/>
            <a:gdLst>
              <a:gd name="T0" fmla="*/ 503 w 619"/>
              <a:gd name="T1" fmla="*/ 292 h 1320"/>
              <a:gd name="T2" fmla="*/ 401 w 619"/>
              <a:gd name="T3" fmla="*/ 219 h 1320"/>
              <a:gd name="T4" fmla="*/ 384 w 619"/>
              <a:gd name="T5" fmla="*/ 190 h 1320"/>
              <a:gd name="T6" fmla="*/ 402 w 619"/>
              <a:gd name="T7" fmla="*/ 171 h 1320"/>
              <a:gd name="T8" fmla="*/ 418 w 619"/>
              <a:gd name="T9" fmla="*/ 148 h 1320"/>
              <a:gd name="T10" fmla="*/ 408 w 619"/>
              <a:gd name="T11" fmla="*/ 103 h 1320"/>
              <a:gd name="T12" fmla="*/ 457 w 619"/>
              <a:gd name="T13" fmla="*/ 56 h 1320"/>
              <a:gd name="T14" fmla="*/ 400 w 619"/>
              <a:gd name="T15" fmla="*/ 51 h 1320"/>
              <a:gd name="T16" fmla="*/ 359 w 619"/>
              <a:gd name="T17" fmla="*/ 0 h 1320"/>
              <a:gd name="T18" fmla="*/ 272 w 619"/>
              <a:gd name="T19" fmla="*/ 47 h 1320"/>
              <a:gd name="T20" fmla="*/ 260 w 619"/>
              <a:gd name="T21" fmla="*/ 103 h 1320"/>
              <a:gd name="T22" fmla="*/ 258 w 619"/>
              <a:gd name="T23" fmla="*/ 183 h 1320"/>
              <a:gd name="T24" fmla="*/ 141 w 619"/>
              <a:gd name="T25" fmla="*/ 261 h 1320"/>
              <a:gd name="T26" fmla="*/ 86 w 619"/>
              <a:gd name="T27" fmla="*/ 400 h 1320"/>
              <a:gd name="T28" fmla="*/ 69 w 619"/>
              <a:gd name="T29" fmla="*/ 613 h 1320"/>
              <a:gd name="T30" fmla="*/ 93 w 619"/>
              <a:gd name="T31" fmla="*/ 702 h 1320"/>
              <a:gd name="T32" fmla="*/ 129 w 619"/>
              <a:gd name="T33" fmla="*/ 750 h 1320"/>
              <a:gd name="T34" fmla="*/ 121 w 619"/>
              <a:gd name="T35" fmla="*/ 855 h 1320"/>
              <a:gd name="T36" fmla="*/ 79 w 619"/>
              <a:gd name="T37" fmla="*/ 968 h 1320"/>
              <a:gd name="T38" fmla="*/ 49 w 619"/>
              <a:gd name="T39" fmla="*/ 1054 h 1320"/>
              <a:gd name="T40" fmla="*/ 19 w 619"/>
              <a:gd name="T41" fmla="*/ 1226 h 1320"/>
              <a:gd name="T42" fmla="*/ 0 w 619"/>
              <a:gd name="T43" fmla="*/ 1307 h 1320"/>
              <a:gd name="T44" fmla="*/ 80 w 619"/>
              <a:gd name="T45" fmla="*/ 1317 h 1320"/>
              <a:gd name="T46" fmla="*/ 80 w 619"/>
              <a:gd name="T47" fmla="*/ 1259 h 1320"/>
              <a:gd name="T48" fmla="*/ 96 w 619"/>
              <a:gd name="T49" fmla="*/ 1173 h 1320"/>
              <a:gd name="T50" fmla="*/ 153 w 619"/>
              <a:gd name="T51" fmla="*/ 1055 h 1320"/>
              <a:gd name="T52" fmla="*/ 192 w 619"/>
              <a:gd name="T53" fmla="*/ 994 h 1320"/>
              <a:gd name="T54" fmla="*/ 233 w 619"/>
              <a:gd name="T55" fmla="*/ 888 h 1320"/>
              <a:gd name="T56" fmla="*/ 302 w 619"/>
              <a:gd name="T57" fmla="*/ 747 h 1320"/>
              <a:gd name="T58" fmla="*/ 341 w 619"/>
              <a:gd name="T59" fmla="*/ 848 h 1320"/>
              <a:gd name="T60" fmla="*/ 378 w 619"/>
              <a:gd name="T61" fmla="*/ 967 h 1320"/>
              <a:gd name="T62" fmla="*/ 412 w 619"/>
              <a:gd name="T63" fmla="*/ 1074 h 1320"/>
              <a:gd name="T64" fmla="*/ 457 w 619"/>
              <a:gd name="T65" fmla="*/ 1234 h 1320"/>
              <a:gd name="T66" fmla="*/ 455 w 619"/>
              <a:gd name="T67" fmla="*/ 1289 h 1320"/>
              <a:gd name="T68" fmla="*/ 477 w 619"/>
              <a:gd name="T69" fmla="*/ 1312 h 1320"/>
              <a:gd name="T70" fmla="*/ 525 w 619"/>
              <a:gd name="T71" fmla="*/ 1315 h 1320"/>
              <a:gd name="T72" fmla="*/ 545 w 619"/>
              <a:gd name="T73" fmla="*/ 1276 h 1320"/>
              <a:gd name="T74" fmla="*/ 519 w 619"/>
              <a:gd name="T75" fmla="*/ 1221 h 1320"/>
              <a:gd name="T76" fmla="*/ 497 w 619"/>
              <a:gd name="T77" fmla="*/ 1042 h 1320"/>
              <a:gd name="T78" fmla="*/ 480 w 619"/>
              <a:gd name="T79" fmla="*/ 972 h 1320"/>
              <a:gd name="T80" fmla="*/ 464 w 619"/>
              <a:gd name="T81" fmla="*/ 931 h 1320"/>
              <a:gd name="T82" fmla="*/ 450 w 619"/>
              <a:gd name="T83" fmla="*/ 699 h 1320"/>
              <a:gd name="T84" fmla="*/ 434 w 619"/>
              <a:gd name="T85" fmla="*/ 636 h 1320"/>
              <a:gd name="T86" fmla="*/ 488 w 619"/>
              <a:gd name="T87" fmla="*/ 673 h 1320"/>
              <a:gd name="T88" fmla="*/ 574 w 619"/>
              <a:gd name="T89" fmla="*/ 646 h 1320"/>
              <a:gd name="T90" fmla="*/ 612 w 619"/>
              <a:gd name="T91" fmla="*/ 568 h 1320"/>
              <a:gd name="T92" fmla="*/ 608 w 619"/>
              <a:gd name="T93" fmla="*/ 516 h 1320"/>
              <a:gd name="T94" fmla="*/ 563 w 619"/>
              <a:gd name="T95" fmla="*/ 428 h 1320"/>
              <a:gd name="T96" fmla="*/ 160 w 619"/>
              <a:gd name="T97" fmla="*/ 474 h 1320"/>
              <a:gd name="T98" fmla="*/ 174 w 619"/>
              <a:gd name="T99" fmla="*/ 536 h 1320"/>
              <a:gd name="T100" fmla="*/ 166 w 619"/>
              <a:gd name="T101" fmla="*/ 573 h 1320"/>
              <a:gd name="T102" fmla="*/ 156 w 619"/>
              <a:gd name="T103" fmla="*/ 627 h 1320"/>
              <a:gd name="T104" fmla="*/ 131 w 619"/>
              <a:gd name="T105" fmla="*/ 652 h 1320"/>
              <a:gd name="T106" fmla="*/ 118 w 619"/>
              <a:gd name="T107" fmla="*/ 582 h 1320"/>
              <a:gd name="T108" fmla="*/ 149 w 619"/>
              <a:gd name="T109" fmla="*/ 436 h 1320"/>
              <a:gd name="T110" fmla="*/ 461 w 619"/>
              <a:gd name="T111" fmla="*/ 403 h 1320"/>
              <a:gd name="T112" fmla="*/ 482 w 619"/>
              <a:gd name="T113" fmla="*/ 411 h 1320"/>
              <a:gd name="T114" fmla="*/ 534 w 619"/>
              <a:gd name="T115" fmla="*/ 486 h 1320"/>
              <a:gd name="T116" fmla="*/ 513 w 619"/>
              <a:gd name="T117" fmla="*/ 543 h 1320"/>
              <a:gd name="T118" fmla="*/ 434 w 619"/>
              <a:gd name="T119" fmla="*/ 551 h 1320"/>
              <a:gd name="T120" fmla="*/ 411 w 619"/>
              <a:gd name="T121" fmla="*/ 518 h 1320"/>
              <a:gd name="T122" fmla="*/ 426 w 619"/>
              <a:gd name="T123" fmla="*/ 493 h 1320"/>
              <a:gd name="T124" fmla="*/ 424 w 619"/>
              <a:gd name="T125" fmla="*/ 43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9" h="1320">
                <a:moveTo>
                  <a:pt x="530" y="374"/>
                </a:moveTo>
                <a:lnTo>
                  <a:pt x="530" y="374"/>
                </a:lnTo>
                <a:lnTo>
                  <a:pt x="540" y="357"/>
                </a:lnTo>
                <a:lnTo>
                  <a:pt x="545" y="345"/>
                </a:lnTo>
                <a:lnTo>
                  <a:pt x="548" y="337"/>
                </a:lnTo>
                <a:lnTo>
                  <a:pt x="548" y="337"/>
                </a:lnTo>
                <a:lnTo>
                  <a:pt x="544" y="332"/>
                </a:lnTo>
                <a:lnTo>
                  <a:pt x="534" y="323"/>
                </a:lnTo>
                <a:lnTo>
                  <a:pt x="503" y="292"/>
                </a:lnTo>
                <a:lnTo>
                  <a:pt x="468" y="261"/>
                </a:lnTo>
                <a:lnTo>
                  <a:pt x="448" y="240"/>
                </a:lnTo>
                <a:lnTo>
                  <a:pt x="448" y="240"/>
                </a:lnTo>
                <a:lnTo>
                  <a:pt x="438" y="232"/>
                </a:lnTo>
                <a:lnTo>
                  <a:pt x="429" y="227"/>
                </a:lnTo>
                <a:lnTo>
                  <a:pt x="420" y="224"/>
                </a:lnTo>
                <a:lnTo>
                  <a:pt x="411" y="222"/>
                </a:lnTo>
                <a:lnTo>
                  <a:pt x="411" y="222"/>
                </a:lnTo>
                <a:lnTo>
                  <a:pt x="401" y="219"/>
                </a:lnTo>
                <a:lnTo>
                  <a:pt x="388" y="213"/>
                </a:lnTo>
                <a:lnTo>
                  <a:pt x="374" y="206"/>
                </a:lnTo>
                <a:lnTo>
                  <a:pt x="374" y="206"/>
                </a:lnTo>
                <a:lnTo>
                  <a:pt x="375" y="201"/>
                </a:lnTo>
                <a:lnTo>
                  <a:pt x="376" y="196"/>
                </a:lnTo>
                <a:lnTo>
                  <a:pt x="377" y="194"/>
                </a:lnTo>
                <a:lnTo>
                  <a:pt x="377" y="194"/>
                </a:lnTo>
                <a:lnTo>
                  <a:pt x="380" y="191"/>
                </a:lnTo>
                <a:lnTo>
                  <a:pt x="384" y="190"/>
                </a:lnTo>
                <a:lnTo>
                  <a:pt x="393" y="188"/>
                </a:lnTo>
                <a:lnTo>
                  <a:pt x="393" y="188"/>
                </a:lnTo>
                <a:lnTo>
                  <a:pt x="395" y="187"/>
                </a:lnTo>
                <a:lnTo>
                  <a:pt x="396" y="184"/>
                </a:lnTo>
                <a:lnTo>
                  <a:pt x="397" y="182"/>
                </a:lnTo>
                <a:lnTo>
                  <a:pt x="399" y="179"/>
                </a:lnTo>
                <a:lnTo>
                  <a:pt x="399" y="173"/>
                </a:lnTo>
                <a:lnTo>
                  <a:pt x="399" y="173"/>
                </a:lnTo>
                <a:lnTo>
                  <a:pt x="402" y="171"/>
                </a:lnTo>
                <a:lnTo>
                  <a:pt x="406" y="169"/>
                </a:lnTo>
                <a:lnTo>
                  <a:pt x="408" y="165"/>
                </a:lnTo>
                <a:lnTo>
                  <a:pt x="408" y="165"/>
                </a:lnTo>
                <a:lnTo>
                  <a:pt x="409" y="162"/>
                </a:lnTo>
                <a:lnTo>
                  <a:pt x="408" y="158"/>
                </a:lnTo>
                <a:lnTo>
                  <a:pt x="407" y="156"/>
                </a:lnTo>
                <a:lnTo>
                  <a:pt x="407" y="156"/>
                </a:lnTo>
                <a:lnTo>
                  <a:pt x="418" y="148"/>
                </a:lnTo>
                <a:lnTo>
                  <a:pt x="418" y="148"/>
                </a:lnTo>
                <a:lnTo>
                  <a:pt x="418" y="147"/>
                </a:lnTo>
                <a:lnTo>
                  <a:pt x="418" y="145"/>
                </a:lnTo>
                <a:lnTo>
                  <a:pt x="414" y="139"/>
                </a:lnTo>
                <a:lnTo>
                  <a:pt x="409" y="130"/>
                </a:lnTo>
                <a:lnTo>
                  <a:pt x="407" y="123"/>
                </a:lnTo>
                <a:lnTo>
                  <a:pt x="407" y="123"/>
                </a:lnTo>
                <a:lnTo>
                  <a:pt x="406" y="117"/>
                </a:lnTo>
                <a:lnTo>
                  <a:pt x="406" y="110"/>
                </a:lnTo>
                <a:lnTo>
                  <a:pt x="408" y="103"/>
                </a:lnTo>
                <a:lnTo>
                  <a:pt x="408" y="103"/>
                </a:lnTo>
                <a:lnTo>
                  <a:pt x="424" y="97"/>
                </a:lnTo>
                <a:lnTo>
                  <a:pt x="437" y="91"/>
                </a:lnTo>
                <a:lnTo>
                  <a:pt x="443" y="88"/>
                </a:lnTo>
                <a:lnTo>
                  <a:pt x="446" y="84"/>
                </a:lnTo>
                <a:lnTo>
                  <a:pt x="446" y="84"/>
                </a:lnTo>
                <a:lnTo>
                  <a:pt x="452" y="76"/>
                </a:lnTo>
                <a:lnTo>
                  <a:pt x="456" y="65"/>
                </a:lnTo>
                <a:lnTo>
                  <a:pt x="457" y="56"/>
                </a:lnTo>
                <a:lnTo>
                  <a:pt x="457" y="52"/>
                </a:lnTo>
                <a:lnTo>
                  <a:pt x="456" y="49"/>
                </a:lnTo>
                <a:lnTo>
                  <a:pt x="456" y="49"/>
                </a:lnTo>
                <a:lnTo>
                  <a:pt x="451" y="48"/>
                </a:lnTo>
                <a:lnTo>
                  <a:pt x="445" y="47"/>
                </a:lnTo>
                <a:lnTo>
                  <a:pt x="427" y="49"/>
                </a:lnTo>
                <a:lnTo>
                  <a:pt x="402" y="54"/>
                </a:lnTo>
                <a:lnTo>
                  <a:pt x="402" y="54"/>
                </a:lnTo>
                <a:lnTo>
                  <a:pt x="400" y="51"/>
                </a:lnTo>
                <a:lnTo>
                  <a:pt x="393" y="37"/>
                </a:lnTo>
                <a:lnTo>
                  <a:pt x="393" y="37"/>
                </a:lnTo>
                <a:lnTo>
                  <a:pt x="384" y="17"/>
                </a:lnTo>
                <a:lnTo>
                  <a:pt x="378" y="9"/>
                </a:lnTo>
                <a:lnTo>
                  <a:pt x="375" y="5"/>
                </a:lnTo>
                <a:lnTo>
                  <a:pt x="371" y="3"/>
                </a:lnTo>
                <a:lnTo>
                  <a:pt x="371" y="3"/>
                </a:lnTo>
                <a:lnTo>
                  <a:pt x="366" y="0"/>
                </a:lnTo>
                <a:lnTo>
                  <a:pt x="359" y="0"/>
                </a:lnTo>
                <a:lnTo>
                  <a:pt x="352" y="2"/>
                </a:lnTo>
                <a:lnTo>
                  <a:pt x="344" y="3"/>
                </a:lnTo>
                <a:lnTo>
                  <a:pt x="328" y="8"/>
                </a:lnTo>
                <a:lnTo>
                  <a:pt x="316" y="11"/>
                </a:lnTo>
                <a:lnTo>
                  <a:pt x="316" y="11"/>
                </a:lnTo>
                <a:lnTo>
                  <a:pt x="306" y="18"/>
                </a:lnTo>
                <a:lnTo>
                  <a:pt x="292" y="28"/>
                </a:lnTo>
                <a:lnTo>
                  <a:pt x="281" y="39"/>
                </a:lnTo>
                <a:lnTo>
                  <a:pt x="272" y="47"/>
                </a:lnTo>
                <a:lnTo>
                  <a:pt x="272" y="47"/>
                </a:lnTo>
                <a:lnTo>
                  <a:pt x="266" y="54"/>
                </a:lnTo>
                <a:lnTo>
                  <a:pt x="260" y="65"/>
                </a:lnTo>
                <a:lnTo>
                  <a:pt x="258" y="71"/>
                </a:lnTo>
                <a:lnTo>
                  <a:pt x="257" y="77"/>
                </a:lnTo>
                <a:lnTo>
                  <a:pt x="255" y="83"/>
                </a:lnTo>
                <a:lnTo>
                  <a:pt x="255" y="89"/>
                </a:lnTo>
                <a:lnTo>
                  <a:pt x="255" y="89"/>
                </a:lnTo>
                <a:lnTo>
                  <a:pt x="260" y="103"/>
                </a:lnTo>
                <a:lnTo>
                  <a:pt x="265" y="117"/>
                </a:lnTo>
                <a:lnTo>
                  <a:pt x="272" y="133"/>
                </a:lnTo>
                <a:lnTo>
                  <a:pt x="272" y="133"/>
                </a:lnTo>
                <a:lnTo>
                  <a:pt x="271" y="151"/>
                </a:lnTo>
                <a:lnTo>
                  <a:pt x="270" y="170"/>
                </a:lnTo>
                <a:lnTo>
                  <a:pt x="270" y="170"/>
                </a:lnTo>
                <a:lnTo>
                  <a:pt x="265" y="175"/>
                </a:lnTo>
                <a:lnTo>
                  <a:pt x="258" y="183"/>
                </a:lnTo>
                <a:lnTo>
                  <a:pt x="258" y="183"/>
                </a:lnTo>
                <a:lnTo>
                  <a:pt x="251" y="191"/>
                </a:lnTo>
                <a:lnTo>
                  <a:pt x="242" y="197"/>
                </a:lnTo>
                <a:lnTo>
                  <a:pt x="242" y="197"/>
                </a:lnTo>
                <a:lnTo>
                  <a:pt x="221" y="209"/>
                </a:lnTo>
                <a:lnTo>
                  <a:pt x="199" y="222"/>
                </a:lnTo>
                <a:lnTo>
                  <a:pt x="199" y="222"/>
                </a:lnTo>
                <a:lnTo>
                  <a:pt x="174" y="239"/>
                </a:lnTo>
                <a:lnTo>
                  <a:pt x="141" y="261"/>
                </a:lnTo>
                <a:lnTo>
                  <a:pt x="141" y="261"/>
                </a:lnTo>
                <a:lnTo>
                  <a:pt x="135" y="267"/>
                </a:lnTo>
                <a:lnTo>
                  <a:pt x="129" y="276"/>
                </a:lnTo>
                <a:lnTo>
                  <a:pt x="124" y="286"/>
                </a:lnTo>
                <a:lnTo>
                  <a:pt x="119" y="298"/>
                </a:lnTo>
                <a:lnTo>
                  <a:pt x="113" y="318"/>
                </a:lnTo>
                <a:lnTo>
                  <a:pt x="111" y="329"/>
                </a:lnTo>
                <a:lnTo>
                  <a:pt x="111" y="329"/>
                </a:lnTo>
                <a:lnTo>
                  <a:pt x="104" y="352"/>
                </a:lnTo>
                <a:lnTo>
                  <a:pt x="86" y="400"/>
                </a:lnTo>
                <a:lnTo>
                  <a:pt x="56" y="481"/>
                </a:lnTo>
                <a:lnTo>
                  <a:pt x="56" y="481"/>
                </a:lnTo>
                <a:lnTo>
                  <a:pt x="55" y="490"/>
                </a:lnTo>
                <a:lnTo>
                  <a:pt x="55" y="503"/>
                </a:lnTo>
                <a:lnTo>
                  <a:pt x="57" y="533"/>
                </a:lnTo>
                <a:lnTo>
                  <a:pt x="62" y="571"/>
                </a:lnTo>
                <a:lnTo>
                  <a:pt x="62" y="571"/>
                </a:lnTo>
                <a:lnTo>
                  <a:pt x="67" y="594"/>
                </a:lnTo>
                <a:lnTo>
                  <a:pt x="69" y="613"/>
                </a:lnTo>
                <a:lnTo>
                  <a:pt x="72" y="626"/>
                </a:lnTo>
                <a:lnTo>
                  <a:pt x="72" y="626"/>
                </a:lnTo>
                <a:lnTo>
                  <a:pt x="73" y="638"/>
                </a:lnTo>
                <a:lnTo>
                  <a:pt x="76" y="654"/>
                </a:lnTo>
                <a:lnTo>
                  <a:pt x="81" y="671"/>
                </a:lnTo>
                <a:lnTo>
                  <a:pt x="85" y="684"/>
                </a:lnTo>
                <a:lnTo>
                  <a:pt x="85" y="684"/>
                </a:lnTo>
                <a:lnTo>
                  <a:pt x="88" y="693"/>
                </a:lnTo>
                <a:lnTo>
                  <a:pt x="93" y="702"/>
                </a:lnTo>
                <a:lnTo>
                  <a:pt x="101" y="718"/>
                </a:lnTo>
                <a:lnTo>
                  <a:pt x="101" y="718"/>
                </a:lnTo>
                <a:lnTo>
                  <a:pt x="110" y="732"/>
                </a:lnTo>
                <a:lnTo>
                  <a:pt x="119" y="745"/>
                </a:lnTo>
                <a:lnTo>
                  <a:pt x="119" y="745"/>
                </a:lnTo>
                <a:lnTo>
                  <a:pt x="122" y="747"/>
                </a:lnTo>
                <a:lnTo>
                  <a:pt x="124" y="750"/>
                </a:lnTo>
                <a:lnTo>
                  <a:pt x="127" y="750"/>
                </a:lnTo>
                <a:lnTo>
                  <a:pt x="129" y="750"/>
                </a:lnTo>
                <a:lnTo>
                  <a:pt x="131" y="747"/>
                </a:lnTo>
                <a:lnTo>
                  <a:pt x="131" y="746"/>
                </a:lnTo>
                <a:lnTo>
                  <a:pt x="131" y="746"/>
                </a:lnTo>
                <a:lnTo>
                  <a:pt x="125" y="794"/>
                </a:lnTo>
                <a:lnTo>
                  <a:pt x="122" y="829"/>
                </a:lnTo>
                <a:lnTo>
                  <a:pt x="122" y="842"/>
                </a:lnTo>
                <a:lnTo>
                  <a:pt x="122" y="849"/>
                </a:lnTo>
                <a:lnTo>
                  <a:pt x="122" y="849"/>
                </a:lnTo>
                <a:lnTo>
                  <a:pt x="121" y="855"/>
                </a:lnTo>
                <a:lnTo>
                  <a:pt x="118" y="868"/>
                </a:lnTo>
                <a:lnTo>
                  <a:pt x="110" y="900"/>
                </a:lnTo>
                <a:lnTo>
                  <a:pt x="100" y="935"/>
                </a:lnTo>
                <a:lnTo>
                  <a:pt x="94" y="948"/>
                </a:lnTo>
                <a:lnTo>
                  <a:pt x="91" y="956"/>
                </a:lnTo>
                <a:lnTo>
                  <a:pt x="91" y="956"/>
                </a:lnTo>
                <a:lnTo>
                  <a:pt x="85" y="963"/>
                </a:lnTo>
                <a:lnTo>
                  <a:pt x="81" y="967"/>
                </a:lnTo>
                <a:lnTo>
                  <a:pt x="79" y="968"/>
                </a:lnTo>
                <a:lnTo>
                  <a:pt x="75" y="971"/>
                </a:lnTo>
                <a:lnTo>
                  <a:pt x="75" y="971"/>
                </a:lnTo>
                <a:lnTo>
                  <a:pt x="73" y="978"/>
                </a:lnTo>
                <a:lnTo>
                  <a:pt x="69" y="990"/>
                </a:lnTo>
                <a:lnTo>
                  <a:pt x="64" y="1003"/>
                </a:lnTo>
                <a:lnTo>
                  <a:pt x="59" y="1018"/>
                </a:lnTo>
                <a:lnTo>
                  <a:pt x="59" y="1018"/>
                </a:lnTo>
                <a:lnTo>
                  <a:pt x="55" y="1031"/>
                </a:lnTo>
                <a:lnTo>
                  <a:pt x="49" y="1054"/>
                </a:lnTo>
                <a:lnTo>
                  <a:pt x="38" y="1116"/>
                </a:lnTo>
                <a:lnTo>
                  <a:pt x="27" y="1179"/>
                </a:lnTo>
                <a:lnTo>
                  <a:pt x="23" y="1218"/>
                </a:lnTo>
                <a:lnTo>
                  <a:pt x="23" y="1218"/>
                </a:lnTo>
                <a:lnTo>
                  <a:pt x="20" y="1228"/>
                </a:lnTo>
                <a:lnTo>
                  <a:pt x="20" y="1230"/>
                </a:lnTo>
                <a:lnTo>
                  <a:pt x="19" y="1230"/>
                </a:lnTo>
                <a:lnTo>
                  <a:pt x="19" y="1226"/>
                </a:lnTo>
                <a:lnTo>
                  <a:pt x="19" y="1226"/>
                </a:lnTo>
                <a:lnTo>
                  <a:pt x="16" y="1234"/>
                </a:lnTo>
                <a:lnTo>
                  <a:pt x="13" y="1239"/>
                </a:lnTo>
                <a:lnTo>
                  <a:pt x="12" y="1244"/>
                </a:lnTo>
                <a:lnTo>
                  <a:pt x="12" y="1244"/>
                </a:lnTo>
                <a:lnTo>
                  <a:pt x="4" y="1275"/>
                </a:lnTo>
                <a:lnTo>
                  <a:pt x="0" y="1294"/>
                </a:lnTo>
                <a:lnTo>
                  <a:pt x="0" y="1302"/>
                </a:lnTo>
                <a:lnTo>
                  <a:pt x="0" y="1307"/>
                </a:lnTo>
                <a:lnTo>
                  <a:pt x="0" y="1307"/>
                </a:lnTo>
                <a:lnTo>
                  <a:pt x="4" y="1310"/>
                </a:lnTo>
                <a:lnTo>
                  <a:pt x="7" y="1312"/>
                </a:lnTo>
                <a:lnTo>
                  <a:pt x="18" y="1315"/>
                </a:lnTo>
                <a:lnTo>
                  <a:pt x="29" y="1318"/>
                </a:lnTo>
                <a:lnTo>
                  <a:pt x="39" y="1319"/>
                </a:lnTo>
                <a:lnTo>
                  <a:pt x="39" y="1319"/>
                </a:lnTo>
                <a:lnTo>
                  <a:pt x="50" y="1319"/>
                </a:lnTo>
                <a:lnTo>
                  <a:pt x="66" y="1319"/>
                </a:lnTo>
                <a:lnTo>
                  <a:pt x="80" y="1317"/>
                </a:lnTo>
                <a:lnTo>
                  <a:pt x="86" y="1315"/>
                </a:lnTo>
                <a:lnTo>
                  <a:pt x="90" y="1314"/>
                </a:lnTo>
                <a:lnTo>
                  <a:pt x="90" y="1314"/>
                </a:lnTo>
                <a:lnTo>
                  <a:pt x="91" y="1311"/>
                </a:lnTo>
                <a:lnTo>
                  <a:pt x="92" y="1307"/>
                </a:lnTo>
                <a:lnTo>
                  <a:pt x="91" y="1301"/>
                </a:lnTo>
                <a:lnTo>
                  <a:pt x="90" y="1294"/>
                </a:lnTo>
                <a:lnTo>
                  <a:pt x="85" y="1279"/>
                </a:lnTo>
                <a:lnTo>
                  <a:pt x="80" y="1259"/>
                </a:lnTo>
                <a:lnTo>
                  <a:pt x="80" y="1259"/>
                </a:lnTo>
                <a:lnTo>
                  <a:pt x="78" y="1244"/>
                </a:lnTo>
                <a:lnTo>
                  <a:pt x="78" y="1237"/>
                </a:lnTo>
                <a:lnTo>
                  <a:pt x="79" y="1232"/>
                </a:lnTo>
                <a:lnTo>
                  <a:pt x="79" y="1232"/>
                </a:lnTo>
                <a:lnTo>
                  <a:pt x="81" y="1210"/>
                </a:lnTo>
                <a:lnTo>
                  <a:pt x="81" y="1210"/>
                </a:lnTo>
                <a:lnTo>
                  <a:pt x="86" y="1196"/>
                </a:lnTo>
                <a:lnTo>
                  <a:pt x="96" y="1173"/>
                </a:lnTo>
                <a:lnTo>
                  <a:pt x="111" y="1144"/>
                </a:lnTo>
                <a:lnTo>
                  <a:pt x="119" y="1128"/>
                </a:lnTo>
                <a:lnTo>
                  <a:pt x="129" y="1113"/>
                </a:lnTo>
                <a:lnTo>
                  <a:pt x="129" y="1113"/>
                </a:lnTo>
                <a:lnTo>
                  <a:pt x="138" y="1098"/>
                </a:lnTo>
                <a:lnTo>
                  <a:pt x="144" y="1086"/>
                </a:lnTo>
                <a:lnTo>
                  <a:pt x="149" y="1076"/>
                </a:lnTo>
                <a:lnTo>
                  <a:pt x="152" y="1067"/>
                </a:lnTo>
                <a:lnTo>
                  <a:pt x="153" y="1055"/>
                </a:lnTo>
                <a:lnTo>
                  <a:pt x="153" y="1048"/>
                </a:lnTo>
                <a:lnTo>
                  <a:pt x="153" y="1048"/>
                </a:lnTo>
                <a:lnTo>
                  <a:pt x="156" y="1042"/>
                </a:lnTo>
                <a:lnTo>
                  <a:pt x="165" y="1031"/>
                </a:lnTo>
                <a:lnTo>
                  <a:pt x="173" y="1018"/>
                </a:lnTo>
                <a:lnTo>
                  <a:pt x="180" y="1008"/>
                </a:lnTo>
                <a:lnTo>
                  <a:pt x="180" y="1008"/>
                </a:lnTo>
                <a:lnTo>
                  <a:pt x="187" y="997"/>
                </a:lnTo>
                <a:lnTo>
                  <a:pt x="192" y="994"/>
                </a:lnTo>
                <a:lnTo>
                  <a:pt x="192" y="994"/>
                </a:lnTo>
                <a:lnTo>
                  <a:pt x="196" y="991"/>
                </a:lnTo>
                <a:lnTo>
                  <a:pt x="201" y="985"/>
                </a:lnTo>
                <a:lnTo>
                  <a:pt x="207" y="977"/>
                </a:lnTo>
                <a:lnTo>
                  <a:pt x="210" y="967"/>
                </a:lnTo>
                <a:lnTo>
                  <a:pt x="210" y="967"/>
                </a:lnTo>
                <a:lnTo>
                  <a:pt x="216" y="950"/>
                </a:lnTo>
                <a:lnTo>
                  <a:pt x="223" y="920"/>
                </a:lnTo>
                <a:lnTo>
                  <a:pt x="233" y="888"/>
                </a:lnTo>
                <a:lnTo>
                  <a:pt x="238" y="873"/>
                </a:lnTo>
                <a:lnTo>
                  <a:pt x="244" y="860"/>
                </a:lnTo>
                <a:lnTo>
                  <a:pt x="244" y="860"/>
                </a:lnTo>
                <a:lnTo>
                  <a:pt x="249" y="845"/>
                </a:lnTo>
                <a:lnTo>
                  <a:pt x="257" y="826"/>
                </a:lnTo>
                <a:lnTo>
                  <a:pt x="272" y="781"/>
                </a:lnTo>
                <a:lnTo>
                  <a:pt x="290" y="724"/>
                </a:lnTo>
                <a:lnTo>
                  <a:pt x="290" y="724"/>
                </a:lnTo>
                <a:lnTo>
                  <a:pt x="302" y="747"/>
                </a:lnTo>
                <a:lnTo>
                  <a:pt x="310" y="768"/>
                </a:lnTo>
                <a:lnTo>
                  <a:pt x="314" y="777"/>
                </a:lnTo>
                <a:lnTo>
                  <a:pt x="316" y="786"/>
                </a:lnTo>
                <a:lnTo>
                  <a:pt x="316" y="786"/>
                </a:lnTo>
                <a:lnTo>
                  <a:pt x="321" y="801"/>
                </a:lnTo>
                <a:lnTo>
                  <a:pt x="327" y="815"/>
                </a:lnTo>
                <a:lnTo>
                  <a:pt x="334" y="832"/>
                </a:lnTo>
                <a:lnTo>
                  <a:pt x="341" y="848"/>
                </a:lnTo>
                <a:lnTo>
                  <a:pt x="341" y="848"/>
                </a:lnTo>
                <a:lnTo>
                  <a:pt x="347" y="866"/>
                </a:lnTo>
                <a:lnTo>
                  <a:pt x="352" y="885"/>
                </a:lnTo>
                <a:lnTo>
                  <a:pt x="357" y="906"/>
                </a:lnTo>
                <a:lnTo>
                  <a:pt x="357" y="906"/>
                </a:lnTo>
                <a:lnTo>
                  <a:pt x="363" y="937"/>
                </a:lnTo>
                <a:lnTo>
                  <a:pt x="363" y="937"/>
                </a:lnTo>
                <a:lnTo>
                  <a:pt x="365" y="943"/>
                </a:lnTo>
                <a:lnTo>
                  <a:pt x="371" y="954"/>
                </a:lnTo>
                <a:lnTo>
                  <a:pt x="378" y="967"/>
                </a:lnTo>
                <a:lnTo>
                  <a:pt x="378" y="967"/>
                </a:lnTo>
                <a:lnTo>
                  <a:pt x="388" y="1003"/>
                </a:lnTo>
                <a:lnTo>
                  <a:pt x="388" y="1003"/>
                </a:lnTo>
                <a:lnTo>
                  <a:pt x="392" y="1012"/>
                </a:lnTo>
                <a:lnTo>
                  <a:pt x="395" y="1020"/>
                </a:lnTo>
                <a:lnTo>
                  <a:pt x="400" y="1027"/>
                </a:lnTo>
                <a:lnTo>
                  <a:pt x="400" y="1027"/>
                </a:lnTo>
                <a:lnTo>
                  <a:pt x="403" y="1041"/>
                </a:lnTo>
                <a:lnTo>
                  <a:pt x="412" y="1074"/>
                </a:lnTo>
                <a:lnTo>
                  <a:pt x="425" y="1119"/>
                </a:lnTo>
                <a:lnTo>
                  <a:pt x="432" y="1140"/>
                </a:lnTo>
                <a:lnTo>
                  <a:pt x="440" y="1160"/>
                </a:lnTo>
                <a:lnTo>
                  <a:pt x="440" y="1160"/>
                </a:lnTo>
                <a:lnTo>
                  <a:pt x="448" y="1179"/>
                </a:lnTo>
                <a:lnTo>
                  <a:pt x="452" y="1196"/>
                </a:lnTo>
                <a:lnTo>
                  <a:pt x="456" y="1212"/>
                </a:lnTo>
                <a:lnTo>
                  <a:pt x="457" y="1225"/>
                </a:lnTo>
                <a:lnTo>
                  <a:pt x="457" y="1234"/>
                </a:lnTo>
                <a:lnTo>
                  <a:pt x="457" y="1243"/>
                </a:lnTo>
                <a:lnTo>
                  <a:pt x="457" y="1250"/>
                </a:lnTo>
                <a:lnTo>
                  <a:pt x="457" y="1250"/>
                </a:lnTo>
                <a:lnTo>
                  <a:pt x="454" y="1261"/>
                </a:lnTo>
                <a:lnTo>
                  <a:pt x="452" y="1268"/>
                </a:lnTo>
                <a:lnTo>
                  <a:pt x="451" y="1275"/>
                </a:lnTo>
                <a:lnTo>
                  <a:pt x="451" y="1275"/>
                </a:lnTo>
                <a:lnTo>
                  <a:pt x="452" y="1282"/>
                </a:lnTo>
                <a:lnTo>
                  <a:pt x="455" y="1289"/>
                </a:lnTo>
                <a:lnTo>
                  <a:pt x="457" y="1296"/>
                </a:lnTo>
                <a:lnTo>
                  <a:pt x="461" y="1301"/>
                </a:lnTo>
                <a:lnTo>
                  <a:pt x="461" y="1301"/>
                </a:lnTo>
                <a:lnTo>
                  <a:pt x="466" y="1305"/>
                </a:lnTo>
                <a:lnTo>
                  <a:pt x="469" y="1306"/>
                </a:lnTo>
                <a:lnTo>
                  <a:pt x="474" y="1307"/>
                </a:lnTo>
                <a:lnTo>
                  <a:pt x="474" y="1307"/>
                </a:lnTo>
                <a:lnTo>
                  <a:pt x="475" y="1308"/>
                </a:lnTo>
                <a:lnTo>
                  <a:pt x="477" y="1312"/>
                </a:lnTo>
                <a:lnTo>
                  <a:pt x="481" y="1315"/>
                </a:lnTo>
                <a:lnTo>
                  <a:pt x="487" y="1319"/>
                </a:lnTo>
                <a:lnTo>
                  <a:pt x="487" y="1319"/>
                </a:lnTo>
                <a:lnTo>
                  <a:pt x="494" y="1320"/>
                </a:lnTo>
                <a:lnTo>
                  <a:pt x="500" y="1320"/>
                </a:lnTo>
                <a:lnTo>
                  <a:pt x="506" y="1318"/>
                </a:lnTo>
                <a:lnTo>
                  <a:pt x="513" y="1317"/>
                </a:lnTo>
                <a:lnTo>
                  <a:pt x="513" y="1317"/>
                </a:lnTo>
                <a:lnTo>
                  <a:pt x="525" y="1315"/>
                </a:lnTo>
                <a:lnTo>
                  <a:pt x="538" y="1314"/>
                </a:lnTo>
                <a:lnTo>
                  <a:pt x="543" y="1312"/>
                </a:lnTo>
                <a:lnTo>
                  <a:pt x="549" y="1310"/>
                </a:lnTo>
                <a:lnTo>
                  <a:pt x="553" y="1305"/>
                </a:lnTo>
                <a:lnTo>
                  <a:pt x="554" y="1299"/>
                </a:lnTo>
                <a:lnTo>
                  <a:pt x="554" y="1299"/>
                </a:lnTo>
                <a:lnTo>
                  <a:pt x="553" y="1292"/>
                </a:lnTo>
                <a:lnTo>
                  <a:pt x="550" y="1284"/>
                </a:lnTo>
                <a:lnTo>
                  <a:pt x="545" y="1276"/>
                </a:lnTo>
                <a:lnTo>
                  <a:pt x="541" y="1269"/>
                </a:lnTo>
                <a:lnTo>
                  <a:pt x="531" y="1256"/>
                </a:lnTo>
                <a:lnTo>
                  <a:pt x="526" y="1250"/>
                </a:lnTo>
                <a:lnTo>
                  <a:pt x="526" y="1250"/>
                </a:lnTo>
                <a:lnTo>
                  <a:pt x="525" y="1238"/>
                </a:lnTo>
                <a:lnTo>
                  <a:pt x="525" y="1238"/>
                </a:lnTo>
                <a:lnTo>
                  <a:pt x="524" y="1232"/>
                </a:lnTo>
                <a:lnTo>
                  <a:pt x="523" y="1227"/>
                </a:lnTo>
                <a:lnTo>
                  <a:pt x="519" y="1221"/>
                </a:lnTo>
                <a:lnTo>
                  <a:pt x="519" y="1221"/>
                </a:lnTo>
                <a:lnTo>
                  <a:pt x="514" y="1215"/>
                </a:lnTo>
                <a:lnTo>
                  <a:pt x="510" y="1212"/>
                </a:lnTo>
                <a:lnTo>
                  <a:pt x="505" y="1209"/>
                </a:lnTo>
                <a:lnTo>
                  <a:pt x="505" y="1209"/>
                </a:lnTo>
                <a:lnTo>
                  <a:pt x="500" y="1063"/>
                </a:lnTo>
                <a:lnTo>
                  <a:pt x="500" y="1063"/>
                </a:lnTo>
                <a:lnTo>
                  <a:pt x="499" y="1049"/>
                </a:lnTo>
                <a:lnTo>
                  <a:pt x="497" y="1042"/>
                </a:lnTo>
                <a:lnTo>
                  <a:pt x="494" y="1039"/>
                </a:lnTo>
                <a:lnTo>
                  <a:pt x="489" y="1034"/>
                </a:lnTo>
                <a:lnTo>
                  <a:pt x="489" y="1034"/>
                </a:lnTo>
                <a:lnTo>
                  <a:pt x="487" y="1029"/>
                </a:lnTo>
                <a:lnTo>
                  <a:pt x="486" y="1023"/>
                </a:lnTo>
                <a:lnTo>
                  <a:pt x="482" y="1005"/>
                </a:lnTo>
                <a:lnTo>
                  <a:pt x="480" y="987"/>
                </a:lnTo>
                <a:lnTo>
                  <a:pt x="480" y="972"/>
                </a:lnTo>
                <a:lnTo>
                  <a:pt x="480" y="972"/>
                </a:lnTo>
                <a:lnTo>
                  <a:pt x="479" y="967"/>
                </a:lnTo>
                <a:lnTo>
                  <a:pt x="477" y="963"/>
                </a:lnTo>
                <a:lnTo>
                  <a:pt x="473" y="957"/>
                </a:lnTo>
                <a:lnTo>
                  <a:pt x="468" y="953"/>
                </a:lnTo>
                <a:lnTo>
                  <a:pt x="467" y="949"/>
                </a:lnTo>
                <a:lnTo>
                  <a:pt x="467" y="944"/>
                </a:lnTo>
                <a:lnTo>
                  <a:pt x="467" y="944"/>
                </a:lnTo>
                <a:lnTo>
                  <a:pt x="467" y="936"/>
                </a:lnTo>
                <a:lnTo>
                  <a:pt x="464" y="931"/>
                </a:lnTo>
                <a:lnTo>
                  <a:pt x="463" y="928"/>
                </a:lnTo>
                <a:lnTo>
                  <a:pt x="461" y="924"/>
                </a:lnTo>
                <a:lnTo>
                  <a:pt x="461" y="924"/>
                </a:lnTo>
                <a:lnTo>
                  <a:pt x="457" y="745"/>
                </a:lnTo>
                <a:lnTo>
                  <a:pt x="457" y="745"/>
                </a:lnTo>
                <a:lnTo>
                  <a:pt x="456" y="736"/>
                </a:lnTo>
                <a:lnTo>
                  <a:pt x="454" y="724"/>
                </a:lnTo>
                <a:lnTo>
                  <a:pt x="451" y="710"/>
                </a:lnTo>
                <a:lnTo>
                  <a:pt x="450" y="699"/>
                </a:lnTo>
                <a:lnTo>
                  <a:pt x="450" y="699"/>
                </a:lnTo>
                <a:lnTo>
                  <a:pt x="449" y="689"/>
                </a:lnTo>
                <a:lnTo>
                  <a:pt x="446" y="682"/>
                </a:lnTo>
                <a:lnTo>
                  <a:pt x="444" y="676"/>
                </a:lnTo>
                <a:lnTo>
                  <a:pt x="442" y="670"/>
                </a:lnTo>
                <a:lnTo>
                  <a:pt x="442" y="670"/>
                </a:lnTo>
                <a:lnTo>
                  <a:pt x="437" y="650"/>
                </a:lnTo>
                <a:lnTo>
                  <a:pt x="434" y="636"/>
                </a:lnTo>
                <a:lnTo>
                  <a:pt x="434" y="636"/>
                </a:lnTo>
                <a:lnTo>
                  <a:pt x="446" y="651"/>
                </a:lnTo>
                <a:lnTo>
                  <a:pt x="457" y="663"/>
                </a:lnTo>
                <a:lnTo>
                  <a:pt x="468" y="672"/>
                </a:lnTo>
                <a:lnTo>
                  <a:pt x="468" y="672"/>
                </a:lnTo>
                <a:lnTo>
                  <a:pt x="475" y="677"/>
                </a:lnTo>
                <a:lnTo>
                  <a:pt x="476" y="677"/>
                </a:lnTo>
                <a:lnTo>
                  <a:pt x="477" y="677"/>
                </a:lnTo>
                <a:lnTo>
                  <a:pt x="482" y="675"/>
                </a:lnTo>
                <a:lnTo>
                  <a:pt x="488" y="673"/>
                </a:lnTo>
                <a:lnTo>
                  <a:pt x="495" y="672"/>
                </a:lnTo>
                <a:lnTo>
                  <a:pt x="495" y="672"/>
                </a:lnTo>
                <a:lnTo>
                  <a:pt x="513" y="671"/>
                </a:lnTo>
                <a:lnTo>
                  <a:pt x="528" y="667"/>
                </a:lnTo>
                <a:lnTo>
                  <a:pt x="542" y="663"/>
                </a:lnTo>
                <a:lnTo>
                  <a:pt x="557" y="658"/>
                </a:lnTo>
                <a:lnTo>
                  <a:pt x="557" y="658"/>
                </a:lnTo>
                <a:lnTo>
                  <a:pt x="565" y="653"/>
                </a:lnTo>
                <a:lnTo>
                  <a:pt x="574" y="646"/>
                </a:lnTo>
                <a:lnTo>
                  <a:pt x="582" y="636"/>
                </a:lnTo>
                <a:lnTo>
                  <a:pt x="591" y="627"/>
                </a:lnTo>
                <a:lnTo>
                  <a:pt x="604" y="608"/>
                </a:lnTo>
                <a:lnTo>
                  <a:pt x="611" y="595"/>
                </a:lnTo>
                <a:lnTo>
                  <a:pt x="611" y="595"/>
                </a:lnTo>
                <a:lnTo>
                  <a:pt x="611" y="589"/>
                </a:lnTo>
                <a:lnTo>
                  <a:pt x="611" y="583"/>
                </a:lnTo>
                <a:lnTo>
                  <a:pt x="609" y="578"/>
                </a:lnTo>
                <a:lnTo>
                  <a:pt x="612" y="568"/>
                </a:lnTo>
                <a:lnTo>
                  <a:pt x="612" y="568"/>
                </a:lnTo>
                <a:lnTo>
                  <a:pt x="616" y="559"/>
                </a:lnTo>
                <a:lnTo>
                  <a:pt x="618" y="551"/>
                </a:lnTo>
                <a:lnTo>
                  <a:pt x="619" y="547"/>
                </a:lnTo>
                <a:lnTo>
                  <a:pt x="618" y="545"/>
                </a:lnTo>
                <a:lnTo>
                  <a:pt x="618" y="545"/>
                </a:lnTo>
                <a:lnTo>
                  <a:pt x="612" y="528"/>
                </a:lnTo>
                <a:lnTo>
                  <a:pt x="608" y="516"/>
                </a:lnTo>
                <a:lnTo>
                  <a:pt x="608" y="516"/>
                </a:lnTo>
                <a:lnTo>
                  <a:pt x="603" y="508"/>
                </a:lnTo>
                <a:lnTo>
                  <a:pt x="600" y="500"/>
                </a:lnTo>
                <a:lnTo>
                  <a:pt x="598" y="494"/>
                </a:lnTo>
                <a:lnTo>
                  <a:pt x="598" y="494"/>
                </a:lnTo>
                <a:lnTo>
                  <a:pt x="594" y="484"/>
                </a:lnTo>
                <a:lnTo>
                  <a:pt x="587" y="471"/>
                </a:lnTo>
                <a:lnTo>
                  <a:pt x="573" y="444"/>
                </a:lnTo>
                <a:lnTo>
                  <a:pt x="573" y="444"/>
                </a:lnTo>
                <a:lnTo>
                  <a:pt x="563" y="428"/>
                </a:lnTo>
                <a:lnTo>
                  <a:pt x="549" y="405"/>
                </a:lnTo>
                <a:lnTo>
                  <a:pt x="530" y="374"/>
                </a:lnTo>
                <a:lnTo>
                  <a:pt x="530" y="374"/>
                </a:lnTo>
                <a:close/>
                <a:moveTo>
                  <a:pt x="149" y="436"/>
                </a:moveTo>
                <a:lnTo>
                  <a:pt x="149" y="436"/>
                </a:lnTo>
                <a:lnTo>
                  <a:pt x="150" y="440"/>
                </a:lnTo>
                <a:lnTo>
                  <a:pt x="154" y="450"/>
                </a:lnTo>
                <a:lnTo>
                  <a:pt x="159" y="465"/>
                </a:lnTo>
                <a:lnTo>
                  <a:pt x="160" y="474"/>
                </a:lnTo>
                <a:lnTo>
                  <a:pt x="161" y="484"/>
                </a:lnTo>
                <a:lnTo>
                  <a:pt x="161" y="484"/>
                </a:lnTo>
                <a:lnTo>
                  <a:pt x="164" y="514"/>
                </a:lnTo>
                <a:lnTo>
                  <a:pt x="165" y="523"/>
                </a:lnTo>
                <a:lnTo>
                  <a:pt x="167" y="529"/>
                </a:lnTo>
                <a:lnTo>
                  <a:pt x="167" y="529"/>
                </a:lnTo>
                <a:lnTo>
                  <a:pt x="170" y="533"/>
                </a:lnTo>
                <a:lnTo>
                  <a:pt x="172" y="535"/>
                </a:lnTo>
                <a:lnTo>
                  <a:pt x="174" y="536"/>
                </a:lnTo>
                <a:lnTo>
                  <a:pt x="177" y="540"/>
                </a:lnTo>
                <a:lnTo>
                  <a:pt x="177" y="540"/>
                </a:lnTo>
                <a:lnTo>
                  <a:pt x="178" y="543"/>
                </a:lnTo>
                <a:lnTo>
                  <a:pt x="178" y="545"/>
                </a:lnTo>
                <a:lnTo>
                  <a:pt x="178" y="547"/>
                </a:lnTo>
                <a:lnTo>
                  <a:pt x="174" y="554"/>
                </a:lnTo>
                <a:lnTo>
                  <a:pt x="174" y="554"/>
                </a:lnTo>
                <a:lnTo>
                  <a:pt x="170" y="564"/>
                </a:lnTo>
                <a:lnTo>
                  <a:pt x="166" y="573"/>
                </a:lnTo>
                <a:lnTo>
                  <a:pt x="162" y="592"/>
                </a:lnTo>
                <a:lnTo>
                  <a:pt x="162" y="592"/>
                </a:lnTo>
                <a:lnTo>
                  <a:pt x="161" y="599"/>
                </a:lnTo>
                <a:lnTo>
                  <a:pt x="161" y="607"/>
                </a:lnTo>
                <a:lnTo>
                  <a:pt x="161" y="611"/>
                </a:lnTo>
                <a:lnTo>
                  <a:pt x="160" y="617"/>
                </a:lnTo>
                <a:lnTo>
                  <a:pt x="160" y="617"/>
                </a:lnTo>
                <a:lnTo>
                  <a:pt x="158" y="625"/>
                </a:lnTo>
                <a:lnTo>
                  <a:pt x="156" y="627"/>
                </a:lnTo>
                <a:lnTo>
                  <a:pt x="156" y="632"/>
                </a:lnTo>
                <a:lnTo>
                  <a:pt x="156" y="632"/>
                </a:lnTo>
                <a:lnTo>
                  <a:pt x="156" y="642"/>
                </a:lnTo>
                <a:lnTo>
                  <a:pt x="155" y="652"/>
                </a:lnTo>
                <a:lnTo>
                  <a:pt x="155" y="652"/>
                </a:lnTo>
                <a:lnTo>
                  <a:pt x="154" y="662"/>
                </a:lnTo>
                <a:lnTo>
                  <a:pt x="153" y="669"/>
                </a:lnTo>
                <a:lnTo>
                  <a:pt x="153" y="669"/>
                </a:lnTo>
                <a:lnTo>
                  <a:pt x="131" y="652"/>
                </a:lnTo>
                <a:lnTo>
                  <a:pt x="116" y="639"/>
                </a:lnTo>
                <a:lnTo>
                  <a:pt x="109" y="633"/>
                </a:lnTo>
                <a:lnTo>
                  <a:pt x="109" y="633"/>
                </a:lnTo>
                <a:lnTo>
                  <a:pt x="110" y="608"/>
                </a:lnTo>
                <a:lnTo>
                  <a:pt x="112" y="585"/>
                </a:lnTo>
                <a:lnTo>
                  <a:pt x="112" y="585"/>
                </a:lnTo>
                <a:lnTo>
                  <a:pt x="113" y="585"/>
                </a:lnTo>
                <a:lnTo>
                  <a:pt x="116" y="585"/>
                </a:lnTo>
                <a:lnTo>
                  <a:pt x="118" y="582"/>
                </a:lnTo>
                <a:lnTo>
                  <a:pt x="121" y="577"/>
                </a:lnTo>
                <a:lnTo>
                  <a:pt x="121" y="577"/>
                </a:lnTo>
                <a:lnTo>
                  <a:pt x="124" y="531"/>
                </a:lnTo>
                <a:lnTo>
                  <a:pt x="127" y="483"/>
                </a:lnTo>
                <a:lnTo>
                  <a:pt x="127" y="483"/>
                </a:lnTo>
                <a:lnTo>
                  <a:pt x="129" y="477"/>
                </a:lnTo>
                <a:lnTo>
                  <a:pt x="131" y="469"/>
                </a:lnTo>
                <a:lnTo>
                  <a:pt x="138" y="454"/>
                </a:lnTo>
                <a:lnTo>
                  <a:pt x="149" y="436"/>
                </a:lnTo>
                <a:lnTo>
                  <a:pt x="149" y="436"/>
                </a:lnTo>
                <a:close/>
                <a:moveTo>
                  <a:pt x="431" y="369"/>
                </a:moveTo>
                <a:lnTo>
                  <a:pt x="431" y="369"/>
                </a:lnTo>
                <a:lnTo>
                  <a:pt x="431" y="368"/>
                </a:lnTo>
                <a:lnTo>
                  <a:pt x="432" y="368"/>
                </a:lnTo>
                <a:lnTo>
                  <a:pt x="434" y="370"/>
                </a:lnTo>
                <a:lnTo>
                  <a:pt x="439" y="375"/>
                </a:lnTo>
                <a:lnTo>
                  <a:pt x="439" y="375"/>
                </a:lnTo>
                <a:lnTo>
                  <a:pt x="461" y="403"/>
                </a:lnTo>
                <a:lnTo>
                  <a:pt x="461" y="403"/>
                </a:lnTo>
                <a:lnTo>
                  <a:pt x="473" y="416"/>
                </a:lnTo>
                <a:lnTo>
                  <a:pt x="473" y="416"/>
                </a:lnTo>
                <a:lnTo>
                  <a:pt x="473" y="416"/>
                </a:lnTo>
                <a:lnTo>
                  <a:pt x="474" y="416"/>
                </a:lnTo>
                <a:lnTo>
                  <a:pt x="474" y="416"/>
                </a:lnTo>
                <a:lnTo>
                  <a:pt x="476" y="415"/>
                </a:lnTo>
                <a:lnTo>
                  <a:pt x="477" y="415"/>
                </a:lnTo>
                <a:lnTo>
                  <a:pt x="482" y="411"/>
                </a:lnTo>
                <a:lnTo>
                  <a:pt x="486" y="405"/>
                </a:lnTo>
                <a:lnTo>
                  <a:pt x="486" y="405"/>
                </a:lnTo>
                <a:lnTo>
                  <a:pt x="493" y="415"/>
                </a:lnTo>
                <a:lnTo>
                  <a:pt x="499" y="425"/>
                </a:lnTo>
                <a:lnTo>
                  <a:pt x="506" y="438"/>
                </a:lnTo>
                <a:lnTo>
                  <a:pt x="506" y="438"/>
                </a:lnTo>
                <a:lnTo>
                  <a:pt x="517" y="460"/>
                </a:lnTo>
                <a:lnTo>
                  <a:pt x="534" y="486"/>
                </a:lnTo>
                <a:lnTo>
                  <a:pt x="534" y="486"/>
                </a:lnTo>
                <a:lnTo>
                  <a:pt x="540" y="494"/>
                </a:lnTo>
                <a:lnTo>
                  <a:pt x="545" y="503"/>
                </a:lnTo>
                <a:lnTo>
                  <a:pt x="559" y="517"/>
                </a:lnTo>
                <a:lnTo>
                  <a:pt x="574" y="530"/>
                </a:lnTo>
                <a:lnTo>
                  <a:pt x="574" y="530"/>
                </a:lnTo>
                <a:lnTo>
                  <a:pt x="554" y="536"/>
                </a:lnTo>
                <a:lnTo>
                  <a:pt x="535" y="540"/>
                </a:lnTo>
                <a:lnTo>
                  <a:pt x="513" y="543"/>
                </a:lnTo>
                <a:lnTo>
                  <a:pt x="513" y="543"/>
                </a:lnTo>
                <a:lnTo>
                  <a:pt x="497" y="545"/>
                </a:lnTo>
                <a:lnTo>
                  <a:pt x="483" y="543"/>
                </a:lnTo>
                <a:lnTo>
                  <a:pt x="474" y="542"/>
                </a:lnTo>
                <a:lnTo>
                  <a:pt x="466" y="541"/>
                </a:lnTo>
                <a:lnTo>
                  <a:pt x="466" y="541"/>
                </a:lnTo>
                <a:lnTo>
                  <a:pt x="462" y="541"/>
                </a:lnTo>
                <a:lnTo>
                  <a:pt x="457" y="542"/>
                </a:lnTo>
                <a:lnTo>
                  <a:pt x="445" y="546"/>
                </a:lnTo>
                <a:lnTo>
                  <a:pt x="434" y="551"/>
                </a:lnTo>
                <a:lnTo>
                  <a:pt x="430" y="554"/>
                </a:lnTo>
                <a:lnTo>
                  <a:pt x="430" y="554"/>
                </a:lnTo>
                <a:lnTo>
                  <a:pt x="427" y="562"/>
                </a:lnTo>
                <a:lnTo>
                  <a:pt x="426" y="579"/>
                </a:lnTo>
                <a:lnTo>
                  <a:pt x="425" y="603"/>
                </a:lnTo>
                <a:lnTo>
                  <a:pt x="406" y="553"/>
                </a:lnTo>
                <a:lnTo>
                  <a:pt x="406" y="553"/>
                </a:lnTo>
                <a:lnTo>
                  <a:pt x="407" y="539"/>
                </a:lnTo>
                <a:lnTo>
                  <a:pt x="411" y="518"/>
                </a:lnTo>
                <a:lnTo>
                  <a:pt x="411" y="518"/>
                </a:lnTo>
                <a:lnTo>
                  <a:pt x="413" y="512"/>
                </a:lnTo>
                <a:lnTo>
                  <a:pt x="414" y="511"/>
                </a:lnTo>
                <a:lnTo>
                  <a:pt x="418" y="509"/>
                </a:lnTo>
                <a:lnTo>
                  <a:pt x="421" y="505"/>
                </a:lnTo>
                <a:lnTo>
                  <a:pt x="421" y="505"/>
                </a:lnTo>
                <a:lnTo>
                  <a:pt x="425" y="500"/>
                </a:lnTo>
                <a:lnTo>
                  <a:pt x="426" y="497"/>
                </a:lnTo>
                <a:lnTo>
                  <a:pt x="426" y="493"/>
                </a:lnTo>
                <a:lnTo>
                  <a:pt x="427" y="488"/>
                </a:lnTo>
                <a:lnTo>
                  <a:pt x="427" y="488"/>
                </a:lnTo>
                <a:lnTo>
                  <a:pt x="429" y="481"/>
                </a:lnTo>
                <a:lnTo>
                  <a:pt x="429" y="475"/>
                </a:lnTo>
                <a:lnTo>
                  <a:pt x="426" y="460"/>
                </a:lnTo>
                <a:lnTo>
                  <a:pt x="426" y="460"/>
                </a:lnTo>
                <a:lnTo>
                  <a:pt x="424" y="446"/>
                </a:lnTo>
                <a:lnTo>
                  <a:pt x="424" y="430"/>
                </a:lnTo>
                <a:lnTo>
                  <a:pt x="424" y="430"/>
                </a:lnTo>
                <a:lnTo>
                  <a:pt x="425" y="416"/>
                </a:lnTo>
                <a:lnTo>
                  <a:pt x="427" y="397"/>
                </a:lnTo>
                <a:lnTo>
                  <a:pt x="431" y="369"/>
                </a:lnTo>
                <a:lnTo>
                  <a:pt x="431" y="3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EB1287EC-2B81-4D03-8011-678C32BB671C}"/>
              </a:ext>
            </a:extLst>
          </p:cNvPr>
          <p:cNvSpPr>
            <a:spLocks/>
          </p:cNvSpPr>
          <p:nvPr/>
        </p:nvSpPr>
        <p:spPr bwMode="auto">
          <a:xfrm>
            <a:off x="8492314" y="818922"/>
            <a:ext cx="646151" cy="1645219"/>
          </a:xfrm>
          <a:custGeom>
            <a:avLst/>
            <a:gdLst>
              <a:gd name="T0" fmla="*/ 173 w 498"/>
              <a:gd name="T1" fmla="*/ 81 h 1268"/>
              <a:gd name="T2" fmla="*/ 109 w 498"/>
              <a:gd name="T3" fmla="*/ 155 h 1268"/>
              <a:gd name="T4" fmla="*/ 34 w 498"/>
              <a:gd name="T5" fmla="*/ 359 h 1268"/>
              <a:gd name="T6" fmla="*/ 35 w 498"/>
              <a:gd name="T7" fmla="*/ 402 h 1268"/>
              <a:gd name="T8" fmla="*/ 37 w 498"/>
              <a:gd name="T9" fmla="*/ 413 h 1268"/>
              <a:gd name="T10" fmla="*/ 31 w 498"/>
              <a:gd name="T11" fmla="*/ 448 h 1268"/>
              <a:gd name="T12" fmla="*/ 0 w 498"/>
              <a:gd name="T13" fmla="*/ 526 h 1268"/>
              <a:gd name="T14" fmla="*/ 37 w 498"/>
              <a:gd name="T15" fmla="*/ 638 h 1268"/>
              <a:gd name="T16" fmla="*/ 73 w 498"/>
              <a:gd name="T17" fmla="*/ 748 h 1268"/>
              <a:gd name="T18" fmla="*/ 103 w 498"/>
              <a:gd name="T19" fmla="*/ 860 h 1268"/>
              <a:gd name="T20" fmla="*/ 102 w 498"/>
              <a:gd name="T21" fmla="*/ 916 h 1268"/>
              <a:gd name="T22" fmla="*/ 61 w 498"/>
              <a:gd name="T23" fmla="*/ 1053 h 1268"/>
              <a:gd name="T24" fmla="*/ 31 w 498"/>
              <a:gd name="T25" fmla="*/ 1123 h 1268"/>
              <a:gd name="T26" fmla="*/ 12 w 498"/>
              <a:gd name="T27" fmla="*/ 1181 h 1268"/>
              <a:gd name="T28" fmla="*/ 23 w 498"/>
              <a:gd name="T29" fmla="*/ 1205 h 1268"/>
              <a:gd name="T30" fmla="*/ 98 w 498"/>
              <a:gd name="T31" fmla="*/ 1219 h 1268"/>
              <a:gd name="T32" fmla="*/ 120 w 498"/>
              <a:gd name="T33" fmla="*/ 1238 h 1268"/>
              <a:gd name="T34" fmla="*/ 143 w 498"/>
              <a:gd name="T35" fmla="*/ 1265 h 1268"/>
              <a:gd name="T36" fmla="*/ 226 w 498"/>
              <a:gd name="T37" fmla="*/ 1261 h 1268"/>
              <a:gd name="T38" fmla="*/ 347 w 498"/>
              <a:gd name="T39" fmla="*/ 1227 h 1268"/>
              <a:gd name="T40" fmla="*/ 340 w 498"/>
              <a:gd name="T41" fmla="*/ 1198 h 1268"/>
              <a:gd name="T42" fmla="*/ 302 w 498"/>
              <a:gd name="T43" fmla="*/ 1181 h 1268"/>
              <a:gd name="T44" fmla="*/ 246 w 498"/>
              <a:gd name="T45" fmla="*/ 1182 h 1268"/>
              <a:gd name="T46" fmla="*/ 211 w 498"/>
              <a:gd name="T47" fmla="*/ 1164 h 1268"/>
              <a:gd name="T48" fmla="*/ 197 w 498"/>
              <a:gd name="T49" fmla="*/ 1000 h 1268"/>
              <a:gd name="T50" fmla="*/ 257 w 498"/>
              <a:gd name="T51" fmla="*/ 854 h 1268"/>
              <a:gd name="T52" fmla="*/ 264 w 498"/>
              <a:gd name="T53" fmla="*/ 763 h 1268"/>
              <a:gd name="T54" fmla="*/ 248 w 498"/>
              <a:gd name="T55" fmla="*/ 608 h 1268"/>
              <a:gd name="T56" fmla="*/ 271 w 498"/>
              <a:gd name="T57" fmla="*/ 624 h 1268"/>
              <a:gd name="T58" fmla="*/ 281 w 498"/>
              <a:gd name="T59" fmla="*/ 612 h 1268"/>
              <a:gd name="T60" fmla="*/ 288 w 498"/>
              <a:gd name="T61" fmla="*/ 602 h 1268"/>
              <a:gd name="T62" fmla="*/ 291 w 498"/>
              <a:gd name="T63" fmla="*/ 593 h 1268"/>
              <a:gd name="T64" fmla="*/ 284 w 498"/>
              <a:gd name="T65" fmla="*/ 577 h 1268"/>
              <a:gd name="T66" fmla="*/ 254 w 498"/>
              <a:gd name="T67" fmla="*/ 545 h 1268"/>
              <a:gd name="T68" fmla="*/ 242 w 498"/>
              <a:gd name="T69" fmla="*/ 525 h 1268"/>
              <a:gd name="T70" fmla="*/ 232 w 498"/>
              <a:gd name="T71" fmla="*/ 466 h 1268"/>
              <a:gd name="T72" fmla="*/ 256 w 498"/>
              <a:gd name="T73" fmla="*/ 457 h 1268"/>
              <a:gd name="T74" fmla="*/ 265 w 498"/>
              <a:gd name="T75" fmla="*/ 348 h 1268"/>
              <a:gd name="T76" fmla="*/ 314 w 498"/>
              <a:gd name="T77" fmla="*/ 361 h 1268"/>
              <a:gd name="T78" fmla="*/ 342 w 498"/>
              <a:gd name="T79" fmla="*/ 357 h 1268"/>
              <a:gd name="T80" fmla="*/ 375 w 498"/>
              <a:gd name="T81" fmla="*/ 331 h 1268"/>
              <a:gd name="T82" fmla="*/ 390 w 498"/>
              <a:gd name="T83" fmla="*/ 304 h 1268"/>
              <a:gd name="T84" fmla="*/ 390 w 498"/>
              <a:gd name="T85" fmla="*/ 278 h 1268"/>
              <a:gd name="T86" fmla="*/ 371 w 498"/>
              <a:gd name="T87" fmla="*/ 224 h 1268"/>
              <a:gd name="T88" fmla="*/ 374 w 498"/>
              <a:gd name="T89" fmla="*/ 192 h 1268"/>
              <a:gd name="T90" fmla="*/ 394 w 498"/>
              <a:gd name="T91" fmla="*/ 172 h 1268"/>
              <a:gd name="T92" fmla="*/ 408 w 498"/>
              <a:gd name="T93" fmla="*/ 173 h 1268"/>
              <a:gd name="T94" fmla="*/ 436 w 498"/>
              <a:gd name="T95" fmla="*/ 213 h 1268"/>
              <a:gd name="T96" fmla="*/ 464 w 498"/>
              <a:gd name="T97" fmla="*/ 209 h 1268"/>
              <a:gd name="T98" fmla="*/ 492 w 498"/>
              <a:gd name="T99" fmla="*/ 125 h 1268"/>
              <a:gd name="T100" fmla="*/ 487 w 498"/>
              <a:gd name="T101" fmla="*/ 87 h 1268"/>
              <a:gd name="T102" fmla="*/ 479 w 498"/>
              <a:gd name="T103" fmla="*/ 51 h 1268"/>
              <a:gd name="T104" fmla="*/ 473 w 498"/>
              <a:gd name="T105" fmla="*/ 36 h 1268"/>
              <a:gd name="T106" fmla="*/ 442 w 498"/>
              <a:gd name="T107" fmla="*/ 8 h 1268"/>
              <a:gd name="T108" fmla="*/ 407 w 498"/>
              <a:gd name="T109" fmla="*/ 0 h 1268"/>
              <a:gd name="T110" fmla="*/ 351 w 498"/>
              <a:gd name="T111" fmla="*/ 26 h 1268"/>
              <a:gd name="T112" fmla="*/ 290 w 498"/>
              <a:gd name="T113" fmla="*/ 53 h 1268"/>
              <a:gd name="T114" fmla="*/ 236 w 498"/>
              <a:gd name="T115" fmla="*/ 67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8" h="1268">
                <a:moveTo>
                  <a:pt x="236" y="67"/>
                </a:moveTo>
                <a:lnTo>
                  <a:pt x="236" y="67"/>
                </a:lnTo>
                <a:lnTo>
                  <a:pt x="228" y="68"/>
                </a:lnTo>
                <a:lnTo>
                  <a:pt x="207" y="71"/>
                </a:lnTo>
                <a:lnTo>
                  <a:pt x="183" y="77"/>
                </a:lnTo>
                <a:lnTo>
                  <a:pt x="173" y="81"/>
                </a:lnTo>
                <a:lnTo>
                  <a:pt x="165" y="84"/>
                </a:lnTo>
                <a:lnTo>
                  <a:pt x="165" y="84"/>
                </a:lnTo>
                <a:lnTo>
                  <a:pt x="158" y="90"/>
                </a:lnTo>
                <a:lnTo>
                  <a:pt x="149" y="100"/>
                </a:lnTo>
                <a:lnTo>
                  <a:pt x="129" y="126"/>
                </a:lnTo>
                <a:lnTo>
                  <a:pt x="109" y="155"/>
                </a:lnTo>
                <a:lnTo>
                  <a:pt x="94" y="178"/>
                </a:lnTo>
                <a:lnTo>
                  <a:pt x="94" y="178"/>
                </a:lnTo>
                <a:lnTo>
                  <a:pt x="88" y="193"/>
                </a:lnTo>
                <a:lnTo>
                  <a:pt x="78" y="220"/>
                </a:lnTo>
                <a:lnTo>
                  <a:pt x="54" y="291"/>
                </a:lnTo>
                <a:lnTo>
                  <a:pt x="34" y="359"/>
                </a:lnTo>
                <a:lnTo>
                  <a:pt x="28" y="382"/>
                </a:lnTo>
                <a:lnTo>
                  <a:pt x="26" y="388"/>
                </a:lnTo>
                <a:lnTo>
                  <a:pt x="26" y="390"/>
                </a:lnTo>
                <a:lnTo>
                  <a:pt x="26" y="390"/>
                </a:lnTo>
                <a:lnTo>
                  <a:pt x="31" y="397"/>
                </a:lnTo>
                <a:lnTo>
                  <a:pt x="35" y="402"/>
                </a:lnTo>
                <a:lnTo>
                  <a:pt x="35" y="402"/>
                </a:lnTo>
                <a:lnTo>
                  <a:pt x="36" y="402"/>
                </a:lnTo>
                <a:lnTo>
                  <a:pt x="37" y="402"/>
                </a:lnTo>
                <a:lnTo>
                  <a:pt x="38" y="402"/>
                </a:lnTo>
                <a:lnTo>
                  <a:pt x="38" y="404"/>
                </a:lnTo>
                <a:lnTo>
                  <a:pt x="37" y="413"/>
                </a:lnTo>
                <a:lnTo>
                  <a:pt x="37" y="413"/>
                </a:lnTo>
                <a:lnTo>
                  <a:pt x="36" y="425"/>
                </a:lnTo>
                <a:lnTo>
                  <a:pt x="35" y="434"/>
                </a:lnTo>
                <a:lnTo>
                  <a:pt x="35" y="441"/>
                </a:lnTo>
                <a:lnTo>
                  <a:pt x="35" y="441"/>
                </a:lnTo>
                <a:lnTo>
                  <a:pt x="31" y="448"/>
                </a:lnTo>
                <a:lnTo>
                  <a:pt x="22" y="466"/>
                </a:lnTo>
                <a:lnTo>
                  <a:pt x="10" y="491"/>
                </a:lnTo>
                <a:lnTo>
                  <a:pt x="5" y="505"/>
                </a:lnTo>
                <a:lnTo>
                  <a:pt x="1" y="519"/>
                </a:lnTo>
                <a:lnTo>
                  <a:pt x="1" y="519"/>
                </a:lnTo>
                <a:lnTo>
                  <a:pt x="0" y="526"/>
                </a:lnTo>
                <a:lnTo>
                  <a:pt x="0" y="534"/>
                </a:lnTo>
                <a:lnTo>
                  <a:pt x="1" y="544"/>
                </a:lnTo>
                <a:lnTo>
                  <a:pt x="4" y="553"/>
                </a:lnTo>
                <a:lnTo>
                  <a:pt x="11" y="575"/>
                </a:lnTo>
                <a:lnTo>
                  <a:pt x="19" y="596"/>
                </a:lnTo>
                <a:lnTo>
                  <a:pt x="37" y="638"/>
                </a:lnTo>
                <a:lnTo>
                  <a:pt x="50" y="664"/>
                </a:lnTo>
                <a:lnTo>
                  <a:pt x="50" y="664"/>
                </a:lnTo>
                <a:lnTo>
                  <a:pt x="57" y="685"/>
                </a:lnTo>
                <a:lnTo>
                  <a:pt x="63" y="709"/>
                </a:lnTo>
                <a:lnTo>
                  <a:pt x="69" y="731"/>
                </a:lnTo>
                <a:lnTo>
                  <a:pt x="73" y="748"/>
                </a:lnTo>
                <a:lnTo>
                  <a:pt x="73" y="748"/>
                </a:lnTo>
                <a:lnTo>
                  <a:pt x="78" y="771"/>
                </a:lnTo>
                <a:lnTo>
                  <a:pt x="87" y="804"/>
                </a:lnTo>
                <a:lnTo>
                  <a:pt x="102" y="852"/>
                </a:lnTo>
                <a:lnTo>
                  <a:pt x="102" y="852"/>
                </a:lnTo>
                <a:lnTo>
                  <a:pt x="103" y="860"/>
                </a:lnTo>
                <a:lnTo>
                  <a:pt x="105" y="878"/>
                </a:lnTo>
                <a:lnTo>
                  <a:pt x="106" y="888"/>
                </a:lnTo>
                <a:lnTo>
                  <a:pt x="105" y="898"/>
                </a:lnTo>
                <a:lnTo>
                  <a:pt x="104" y="908"/>
                </a:lnTo>
                <a:lnTo>
                  <a:pt x="102" y="916"/>
                </a:lnTo>
                <a:lnTo>
                  <a:pt x="102" y="916"/>
                </a:lnTo>
                <a:lnTo>
                  <a:pt x="90" y="948"/>
                </a:lnTo>
                <a:lnTo>
                  <a:pt x="84" y="965"/>
                </a:lnTo>
                <a:lnTo>
                  <a:pt x="80" y="982"/>
                </a:lnTo>
                <a:lnTo>
                  <a:pt x="80" y="982"/>
                </a:lnTo>
                <a:lnTo>
                  <a:pt x="73" y="1012"/>
                </a:lnTo>
                <a:lnTo>
                  <a:pt x="61" y="1053"/>
                </a:lnTo>
                <a:lnTo>
                  <a:pt x="48" y="1090"/>
                </a:lnTo>
                <a:lnTo>
                  <a:pt x="42" y="1110"/>
                </a:lnTo>
                <a:lnTo>
                  <a:pt x="42" y="1110"/>
                </a:lnTo>
                <a:lnTo>
                  <a:pt x="37" y="1114"/>
                </a:lnTo>
                <a:lnTo>
                  <a:pt x="34" y="1117"/>
                </a:lnTo>
                <a:lnTo>
                  <a:pt x="31" y="1123"/>
                </a:lnTo>
                <a:lnTo>
                  <a:pt x="31" y="1123"/>
                </a:lnTo>
                <a:lnTo>
                  <a:pt x="26" y="1133"/>
                </a:lnTo>
                <a:lnTo>
                  <a:pt x="20" y="1150"/>
                </a:lnTo>
                <a:lnTo>
                  <a:pt x="14" y="1167"/>
                </a:lnTo>
                <a:lnTo>
                  <a:pt x="12" y="1181"/>
                </a:lnTo>
                <a:lnTo>
                  <a:pt x="12" y="1181"/>
                </a:lnTo>
                <a:lnTo>
                  <a:pt x="13" y="1190"/>
                </a:lnTo>
                <a:lnTo>
                  <a:pt x="14" y="1194"/>
                </a:lnTo>
                <a:lnTo>
                  <a:pt x="17" y="1200"/>
                </a:lnTo>
                <a:lnTo>
                  <a:pt x="17" y="1200"/>
                </a:lnTo>
                <a:lnTo>
                  <a:pt x="19" y="1203"/>
                </a:lnTo>
                <a:lnTo>
                  <a:pt x="23" y="1205"/>
                </a:lnTo>
                <a:lnTo>
                  <a:pt x="35" y="1210"/>
                </a:lnTo>
                <a:lnTo>
                  <a:pt x="49" y="1215"/>
                </a:lnTo>
                <a:lnTo>
                  <a:pt x="63" y="1218"/>
                </a:lnTo>
                <a:lnTo>
                  <a:pt x="63" y="1218"/>
                </a:lnTo>
                <a:lnTo>
                  <a:pt x="80" y="1219"/>
                </a:lnTo>
                <a:lnTo>
                  <a:pt x="98" y="1219"/>
                </a:lnTo>
                <a:lnTo>
                  <a:pt x="115" y="1221"/>
                </a:lnTo>
                <a:lnTo>
                  <a:pt x="120" y="1222"/>
                </a:lnTo>
                <a:lnTo>
                  <a:pt x="121" y="1223"/>
                </a:lnTo>
                <a:lnTo>
                  <a:pt x="121" y="1223"/>
                </a:lnTo>
                <a:lnTo>
                  <a:pt x="120" y="1229"/>
                </a:lnTo>
                <a:lnTo>
                  <a:pt x="120" y="1238"/>
                </a:lnTo>
                <a:lnTo>
                  <a:pt x="120" y="1244"/>
                </a:lnTo>
                <a:lnTo>
                  <a:pt x="122" y="1249"/>
                </a:lnTo>
                <a:lnTo>
                  <a:pt x="125" y="1254"/>
                </a:lnTo>
                <a:lnTo>
                  <a:pt x="133" y="1259"/>
                </a:lnTo>
                <a:lnTo>
                  <a:pt x="133" y="1259"/>
                </a:lnTo>
                <a:lnTo>
                  <a:pt x="143" y="1265"/>
                </a:lnTo>
                <a:lnTo>
                  <a:pt x="152" y="1267"/>
                </a:lnTo>
                <a:lnTo>
                  <a:pt x="160" y="1268"/>
                </a:lnTo>
                <a:lnTo>
                  <a:pt x="174" y="1267"/>
                </a:lnTo>
                <a:lnTo>
                  <a:pt x="174" y="1267"/>
                </a:lnTo>
                <a:lnTo>
                  <a:pt x="197" y="1265"/>
                </a:lnTo>
                <a:lnTo>
                  <a:pt x="226" y="1261"/>
                </a:lnTo>
                <a:lnTo>
                  <a:pt x="253" y="1256"/>
                </a:lnTo>
                <a:lnTo>
                  <a:pt x="272" y="1252"/>
                </a:lnTo>
                <a:lnTo>
                  <a:pt x="272" y="1252"/>
                </a:lnTo>
                <a:lnTo>
                  <a:pt x="316" y="1238"/>
                </a:lnTo>
                <a:lnTo>
                  <a:pt x="339" y="1230"/>
                </a:lnTo>
                <a:lnTo>
                  <a:pt x="347" y="1227"/>
                </a:lnTo>
                <a:lnTo>
                  <a:pt x="351" y="1224"/>
                </a:lnTo>
                <a:lnTo>
                  <a:pt x="351" y="1224"/>
                </a:lnTo>
                <a:lnTo>
                  <a:pt x="351" y="1221"/>
                </a:lnTo>
                <a:lnTo>
                  <a:pt x="351" y="1217"/>
                </a:lnTo>
                <a:lnTo>
                  <a:pt x="346" y="1207"/>
                </a:lnTo>
                <a:lnTo>
                  <a:pt x="340" y="1198"/>
                </a:lnTo>
                <a:lnTo>
                  <a:pt x="333" y="1191"/>
                </a:lnTo>
                <a:lnTo>
                  <a:pt x="333" y="1191"/>
                </a:lnTo>
                <a:lnTo>
                  <a:pt x="327" y="1187"/>
                </a:lnTo>
                <a:lnTo>
                  <a:pt x="321" y="1184"/>
                </a:lnTo>
                <a:lnTo>
                  <a:pt x="313" y="1181"/>
                </a:lnTo>
                <a:lnTo>
                  <a:pt x="302" y="1181"/>
                </a:lnTo>
                <a:lnTo>
                  <a:pt x="302" y="1181"/>
                </a:lnTo>
                <a:lnTo>
                  <a:pt x="282" y="1184"/>
                </a:lnTo>
                <a:lnTo>
                  <a:pt x="273" y="1185"/>
                </a:lnTo>
                <a:lnTo>
                  <a:pt x="264" y="1185"/>
                </a:lnTo>
                <a:lnTo>
                  <a:pt x="264" y="1185"/>
                </a:lnTo>
                <a:lnTo>
                  <a:pt x="246" y="1182"/>
                </a:lnTo>
                <a:lnTo>
                  <a:pt x="239" y="1181"/>
                </a:lnTo>
                <a:lnTo>
                  <a:pt x="234" y="1178"/>
                </a:lnTo>
                <a:lnTo>
                  <a:pt x="234" y="1178"/>
                </a:lnTo>
                <a:lnTo>
                  <a:pt x="220" y="1169"/>
                </a:lnTo>
                <a:lnTo>
                  <a:pt x="211" y="1164"/>
                </a:lnTo>
                <a:lnTo>
                  <a:pt x="211" y="1164"/>
                </a:lnTo>
                <a:lnTo>
                  <a:pt x="204" y="1135"/>
                </a:lnTo>
                <a:lnTo>
                  <a:pt x="199" y="1113"/>
                </a:lnTo>
                <a:lnTo>
                  <a:pt x="197" y="1099"/>
                </a:lnTo>
                <a:lnTo>
                  <a:pt x="197" y="1099"/>
                </a:lnTo>
                <a:lnTo>
                  <a:pt x="197" y="1000"/>
                </a:lnTo>
                <a:lnTo>
                  <a:pt x="197" y="1000"/>
                </a:lnTo>
                <a:lnTo>
                  <a:pt x="199" y="983"/>
                </a:lnTo>
                <a:lnTo>
                  <a:pt x="205" y="958"/>
                </a:lnTo>
                <a:lnTo>
                  <a:pt x="213" y="926"/>
                </a:lnTo>
                <a:lnTo>
                  <a:pt x="213" y="926"/>
                </a:lnTo>
                <a:lnTo>
                  <a:pt x="257" y="854"/>
                </a:lnTo>
                <a:lnTo>
                  <a:pt x="257" y="854"/>
                </a:lnTo>
                <a:lnTo>
                  <a:pt x="260" y="843"/>
                </a:lnTo>
                <a:lnTo>
                  <a:pt x="264" y="834"/>
                </a:lnTo>
                <a:lnTo>
                  <a:pt x="265" y="824"/>
                </a:lnTo>
                <a:lnTo>
                  <a:pt x="265" y="818"/>
                </a:lnTo>
                <a:lnTo>
                  <a:pt x="265" y="818"/>
                </a:lnTo>
                <a:lnTo>
                  <a:pt x="264" y="763"/>
                </a:lnTo>
                <a:lnTo>
                  <a:pt x="262" y="700"/>
                </a:lnTo>
                <a:lnTo>
                  <a:pt x="262" y="700"/>
                </a:lnTo>
                <a:lnTo>
                  <a:pt x="260" y="678"/>
                </a:lnTo>
                <a:lnTo>
                  <a:pt x="256" y="647"/>
                </a:lnTo>
                <a:lnTo>
                  <a:pt x="248" y="608"/>
                </a:lnTo>
                <a:lnTo>
                  <a:pt x="248" y="608"/>
                </a:lnTo>
                <a:lnTo>
                  <a:pt x="256" y="618"/>
                </a:lnTo>
                <a:lnTo>
                  <a:pt x="263" y="625"/>
                </a:lnTo>
                <a:lnTo>
                  <a:pt x="265" y="626"/>
                </a:lnTo>
                <a:lnTo>
                  <a:pt x="268" y="626"/>
                </a:lnTo>
                <a:lnTo>
                  <a:pt x="268" y="626"/>
                </a:lnTo>
                <a:lnTo>
                  <a:pt x="271" y="624"/>
                </a:lnTo>
                <a:lnTo>
                  <a:pt x="272" y="621"/>
                </a:lnTo>
                <a:lnTo>
                  <a:pt x="272" y="618"/>
                </a:lnTo>
                <a:lnTo>
                  <a:pt x="272" y="618"/>
                </a:lnTo>
                <a:lnTo>
                  <a:pt x="275" y="617"/>
                </a:lnTo>
                <a:lnTo>
                  <a:pt x="278" y="615"/>
                </a:lnTo>
                <a:lnTo>
                  <a:pt x="281" y="612"/>
                </a:lnTo>
                <a:lnTo>
                  <a:pt x="281" y="612"/>
                </a:lnTo>
                <a:lnTo>
                  <a:pt x="283" y="608"/>
                </a:lnTo>
                <a:lnTo>
                  <a:pt x="285" y="605"/>
                </a:lnTo>
                <a:lnTo>
                  <a:pt x="285" y="602"/>
                </a:lnTo>
                <a:lnTo>
                  <a:pt x="285" y="602"/>
                </a:lnTo>
                <a:lnTo>
                  <a:pt x="288" y="602"/>
                </a:lnTo>
                <a:lnTo>
                  <a:pt x="291" y="601"/>
                </a:lnTo>
                <a:lnTo>
                  <a:pt x="294" y="600"/>
                </a:lnTo>
                <a:lnTo>
                  <a:pt x="294" y="600"/>
                </a:lnTo>
                <a:lnTo>
                  <a:pt x="294" y="599"/>
                </a:lnTo>
                <a:lnTo>
                  <a:pt x="294" y="596"/>
                </a:lnTo>
                <a:lnTo>
                  <a:pt x="291" y="593"/>
                </a:lnTo>
                <a:lnTo>
                  <a:pt x="288" y="589"/>
                </a:lnTo>
                <a:lnTo>
                  <a:pt x="288" y="589"/>
                </a:lnTo>
                <a:lnTo>
                  <a:pt x="288" y="589"/>
                </a:lnTo>
                <a:lnTo>
                  <a:pt x="289" y="587"/>
                </a:lnTo>
                <a:lnTo>
                  <a:pt x="288" y="583"/>
                </a:lnTo>
                <a:lnTo>
                  <a:pt x="284" y="577"/>
                </a:lnTo>
                <a:lnTo>
                  <a:pt x="284" y="577"/>
                </a:lnTo>
                <a:lnTo>
                  <a:pt x="279" y="571"/>
                </a:lnTo>
                <a:lnTo>
                  <a:pt x="273" y="568"/>
                </a:lnTo>
                <a:lnTo>
                  <a:pt x="268" y="564"/>
                </a:lnTo>
                <a:lnTo>
                  <a:pt x="254" y="545"/>
                </a:lnTo>
                <a:lnTo>
                  <a:pt x="254" y="545"/>
                </a:lnTo>
                <a:lnTo>
                  <a:pt x="254" y="540"/>
                </a:lnTo>
                <a:lnTo>
                  <a:pt x="253" y="536"/>
                </a:lnTo>
                <a:lnTo>
                  <a:pt x="252" y="532"/>
                </a:lnTo>
                <a:lnTo>
                  <a:pt x="252" y="532"/>
                </a:lnTo>
                <a:lnTo>
                  <a:pt x="248" y="528"/>
                </a:lnTo>
                <a:lnTo>
                  <a:pt x="242" y="525"/>
                </a:lnTo>
                <a:lnTo>
                  <a:pt x="235" y="519"/>
                </a:lnTo>
                <a:lnTo>
                  <a:pt x="235" y="519"/>
                </a:lnTo>
                <a:lnTo>
                  <a:pt x="231" y="512"/>
                </a:lnTo>
                <a:lnTo>
                  <a:pt x="228" y="507"/>
                </a:lnTo>
                <a:lnTo>
                  <a:pt x="232" y="466"/>
                </a:lnTo>
                <a:lnTo>
                  <a:pt x="232" y="466"/>
                </a:lnTo>
                <a:lnTo>
                  <a:pt x="238" y="468"/>
                </a:lnTo>
                <a:lnTo>
                  <a:pt x="242" y="468"/>
                </a:lnTo>
                <a:lnTo>
                  <a:pt x="250" y="465"/>
                </a:lnTo>
                <a:lnTo>
                  <a:pt x="250" y="465"/>
                </a:lnTo>
                <a:lnTo>
                  <a:pt x="252" y="462"/>
                </a:lnTo>
                <a:lnTo>
                  <a:pt x="256" y="457"/>
                </a:lnTo>
                <a:lnTo>
                  <a:pt x="259" y="444"/>
                </a:lnTo>
                <a:lnTo>
                  <a:pt x="262" y="431"/>
                </a:lnTo>
                <a:lnTo>
                  <a:pt x="263" y="422"/>
                </a:lnTo>
                <a:lnTo>
                  <a:pt x="263" y="422"/>
                </a:lnTo>
                <a:lnTo>
                  <a:pt x="265" y="348"/>
                </a:lnTo>
                <a:lnTo>
                  <a:pt x="265" y="348"/>
                </a:lnTo>
                <a:lnTo>
                  <a:pt x="277" y="354"/>
                </a:lnTo>
                <a:lnTo>
                  <a:pt x="288" y="359"/>
                </a:lnTo>
                <a:lnTo>
                  <a:pt x="293" y="360"/>
                </a:lnTo>
                <a:lnTo>
                  <a:pt x="297" y="361"/>
                </a:lnTo>
                <a:lnTo>
                  <a:pt x="297" y="361"/>
                </a:lnTo>
                <a:lnTo>
                  <a:pt x="314" y="361"/>
                </a:lnTo>
                <a:lnTo>
                  <a:pt x="324" y="360"/>
                </a:lnTo>
                <a:lnTo>
                  <a:pt x="324" y="360"/>
                </a:lnTo>
                <a:lnTo>
                  <a:pt x="319" y="361"/>
                </a:lnTo>
                <a:lnTo>
                  <a:pt x="333" y="359"/>
                </a:lnTo>
                <a:lnTo>
                  <a:pt x="333" y="359"/>
                </a:lnTo>
                <a:lnTo>
                  <a:pt x="342" y="357"/>
                </a:lnTo>
                <a:lnTo>
                  <a:pt x="349" y="354"/>
                </a:lnTo>
                <a:lnTo>
                  <a:pt x="356" y="351"/>
                </a:lnTo>
                <a:lnTo>
                  <a:pt x="362" y="346"/>
                </a:lnTo>
                <a:lnTo>
                  <a:pt x="370" y="339"/>
                </a:lnTo>
                <a:lnTo>
                  <a:pt x="375" y="331"/>
                </a:lnTo>
                <a:lnTo>
                  <a:pt x="375" y="331"/>
                </a:lnTo>
                <a:lnTo>
                  <a:pt x="377" y="326"/>
                </a:lnTo>
                <a:lnTo>
                  <a:pt x="381" y="318"/>
                </a:lnTo>
                <a:lnTo>
                  <a:pt x="384" y="310"/>
                </a:lnTo>
                <a:lnTo>
                  <a:pt x="387" y="306"/>
                </a:lnTo>
                <a:lnTo>
                  <a:pt x="387" y="306"/>
                </a:lnTo>
                <a:lnTo>
                  <a:pt x="390" y="304"/>
                </a:lnTo>
                <a:lnTo>
                  <a:pt x="392" y="302"/>
                </a:lnTo>
                <a:lnTo>
                  <a:pt x="393" y="297"/>
                </a:lnTo>
                <a:lnTo>
                  <a:pt x="392" y="291"/>
                </a:lnTo>
                <a:lnTo>
                  <a:pt x="392" y="291"/>
                </a:lnTo>
                <a:lnTo>
                  <a:pt x="390" y="284"/>
                </a:lnTo>
                <a:lnTo>
                  <a:pt x="390" y="278"/>
                </a:lnTo>
                <a:lnTo>
                  <a:pt x="389" y="262"/>
                </a:lnTo>
                <a:lnTo>
                  <a:pt x="389" y="262"/>
                </a:lnTo>
                <a:lnTo>
                  <a:pt x="388" y="256"/>
                </a:lnTo>
                <a:lnTo>
                  <a:pt x="386" y="250"/>
                </a:lnTo>
                <a:lnTo>
                  <a:pt x="380" y="237"/>
                </a:lnTo>
                <a:lnTo>
                  <a:pt x="371" y="224"/>
                </a:lnTo>
                <a:lnTo>
                  <a:pt x="353" y="194"/>
                </a:lnTo>
                <a:lnTo>
                  <a:pt x="359" y="185"/>
                </a:lnTo>
                <a:lnTo>
                  <a:pt x="359" y="185"/>
                </a:lnTo>
                <a:lnTo>
                  <a:pt x="365" y="188"/>
                </a:lnTo>
                <a:lnTo>
                  <a:pt x="371" y="191"/>
                </a:lnTo>
                <a:lnTo>
                  <a:pt x="374" y="192"/>
                </a:lnTo>
                <a:lnTo>
                  <a:pt x="376" y="192"/>
                </a:lnTo>
                <a:lnTo>
                  <a:pt x="376" y="192"/>
                </a:lnTo>
                <a:lnTo>
                  <a:pt x="379" y="189"/>
                </a:lnTo>
                <a:lnTo>
                  <a:pt x="381" y="187"/>
                </a:lnTo>
                <a:lnTo>
                  <a:pt x="388" y="180"/>
                </a:lnTo>
                <a:lnTo>
                  <a:pt x="394" y="172"/>
                </a:lnTo>
                <a:lnTo>
                  <a:pt x="399" y="168"/>
                </a:lnTo>
                <a:lnTo>
                  <a:pt x="399" y="168"/>
                </a:lnTo>
                <a:lnTo>
                  <a:pt x="405" y="167"/>
                </a:lnTo>
                <a:lnTo>
                  <a:pt x="407" y="167"/>
                </a:lnTo>
                <a:lnTo>
                  <a:pt x="407" y="167"/>
                </a:lnTo>
                <a:lnTo>
                  <a:pt x="408" y="173"/>
                </a:lnTo>
                <a:lnTo>
                  <a:pt x="413" y="187"/>
                </a:lnTo>
                <a:lnTo>
                  <a:pt x="418" y="195"/>
                </a:lnTo>
                <a:lnTo>
                  <a:pt x="423" y="203"/>
                </a:lnTo>
                <a:lnTo>
                  <a:pt x="429" y="209"/>
                </a:lnTo>
                <a:lnTo>
                  <a:pt x="432" y="211"/>
                </a:lnTo>
                <a:lnTo>
                  <a:pt x="436" y="213"/>
                </a:lnTo>
                <a:lnTo>
                  <a:pt x="436" y="213"/>
                </a:lnTo>
                <a:lnTo>
                  <a:pt x="457" y="219"/>
                </a:lnTo>
                <a:lnTo>
                  <a:pt x="463" y="220"/>
                </a:lnTo>
                <a:lnTo>
                  <a:pt x="464" y="219"/>
                </a:lnTo>
                <a:lnTo>
                  <a:pt x="464" y="219"/>
                </a:lnTo>
                <a:lnTo>
                  <a:pt x="464" y="209"/>
                </a:lnTo>
                <a:lnTo>
                  <a:pt x="461" y="188"/>
                </a:lnTo>
                <a:lnTo>
                  <a:pt x="457" y="157"/>
                </a:lnTo>
                <a:lnTo>
                  <a:pt x="457" y="157"/>
                </a:lnTo>
                <a:lnTo>
                  <a:pt x="463" y="152"/>
                </a:lnTo>
                <a:lnTo>
                  <a:pt x="478" y="139"/>
                </a:lnTo>
                <a:lnTo>
                  <a:pt x="492" y="125"/>
                </a:lnTo>
                <a:lnTo>
                  <a:pt x="495" y="118"/>
                </a:lnTo>
                <a:lnTo>
                  <a:pt x="498" y="113"/>
                </a:lnTo>
                <a:lnTo>
                  <a:pt x="498" y="113"/>
                </a:lnTo>
                <a:lnTo>
                  <a:pt x="497" y="107"/>
                </a:lnTo>
                <a:lnTo>
                  <a:pt x="494" y="101"/>
                </a:lnTo>
                <a:lnTo>
                  <a:pt x="487" y="87"/>
                </a:lnTo>
                <a:lnTo>
                  <a:pt x="479" y="73"/>
                </a:lnTo>
                <a:lnTo>
                  <a:pt x="475" y="64"/>
                </a:lnTo>
                <a:lnTo>
                  <a:pt x="475" y="64"/>
                </a:lnTo>
                <a:lnTo>
                  <a:pt x="475" y="59"/>
                </a:lnTo>
                <a:lnTo>
                  <a:pt x="476" y="55"/>
                </a:lnTo>
                <a:lnTo>
                  <a:pt x="479" y="51"/>
                </a:lnTo>
                <a:lnTo>
                  <a:pt x="480" y="46"/>
                </a:lnTo>
                <a:lnTo>
                  <a:pt x="480" y="46"/>
                </a:lnTo>
                <a:lnTo>
                  <a:pt x="479" y="43"/>
                </a:lnTo>
                <a:lnTo>
                  <a:pt x="476" y="39"/>
                </a:lnTo>
                <a:lnTo>
                  <a:pt x="473" y="36"/>
                </a:lnTo>
                <a:lnTo>
                  <a:pt x="473" y="36"/>
                </a:lnTo>
                <a:lnTo>
                  <a:pt x="473" y="34"/>
                </a:lnTo>
                <a:lnTo>
                  <a:pt x="472" y="32"/>
                </a:lnTo>
                <a:lnTo>
                  <a:pt x="467" y="27"/>
                </a:lnTo>
                <a:lnTo>
                  <a:pt x="458" y="19"/>
                </a:lnTo>
                <a:lnTo>
                  <a:pt x="458" y="19"/>
                </a:lnTo>
                <a:lnTo>
                  <a:pt x="442" y="8"/>
                </a:lnTo>
                <a:lnTo>
                  <a:pt x="437" y="4"/>
                </a:lnTo>
                <a:lnTo>
                  <a:pt x="430" y="3"/>
                </a:lnTo>
                <a:lnTo>
                  <a:pt x="430" y="3"/>
                </a:lnTo>
                <a:lnTo>
                  <a:pt x="423" y="2"/>
                </a:lnTo>
                <a:lnTo>
                  <a:pt x="414" y="1"/>
                </a:lnTo>
                <a:lnTo>
                  <a:pt x="407" y="0"/>
                </a:lnTo>
                <a:lnTo>
                  <a:pt x="402" y="1"/>
                </a:lnTo>
                <a:lnTo>
                  <a:pt x="398" y="2"/>
                </a:lnTo>
                <a:lnTo>
                  <a:pt x="398" y="2"/>
                </a:lnTo>
                <a:lnTo>
                  <a:pt x="371" y="14"/>
                </a:lnTo>
                <a:lnTo>
                  <a:pt x="356" y="21"/>
                </a:lnTo>
                <a:lnTo>
                  <a:pt x="351" y="26"/>
                </a:lnTo>
                <a:lnTo>
                  <a:pt x="351" y="26"/>
                </a:lnTo>
                <a:lnTo>
                  <a:pt x="332" y="34"/>
                </a:lnTo>
                <a:lnTo>
                  <a:pt x="315" y="40"/>
                </a:lnTo>
                <a:lnTo>
                  <a:pt x="301" y="47"/>
                </a:lnTo>
                <a:lnTo>
                  <a:pt x="301" y="47"/>
                </a:lnTo>
                <a:lnTo>
                  <a:pt x="290" y="53"/>
                </a:lnTo>
                <a:lnTo>
                  <a:pt x="281" y="57"/>
                </a:lnTo>
                <a:lnTo>
                  <a:pt x="269" y="62"/>
                </a:lnTo>
                <a:lnTo>
                  <a:pt x="269" y="62"/>
                </a:lnTo>
                <a:lnTo>
                  <a:pt x="262" y="64"/>
                </a:lnTo>
                <a:lnTo>
                  <a:pt x="251" y="65"/>
                </a:lnTo>
                <a:lnTo>
                  <a:pt x="236" y="67"/>
                </a:lnTo>
                <a:lnTo>
                  <a:pt x="236" y="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40F4BCF8-4201-415A-A154-6F249AAF9C95}"/>
              </a:ext>
            </a:extLst>
          </p:cNvPr>
          <p:cNvSpPr>
            <a:spLocks/>
          </p:cNvSpPr>
          <p:nvPr/>
        </p:nvSpPr>
        <p:spPr bwMode="auto">
          <a:xfrm>
            <a:off x="8492314" y="2732764"/>
            <a:ext cx="468561" cy="1645219"/>
          </a:xfrm>
          <a:custGeom>
            <a:avLst/>
            <a:gdLst>
              <a:gd name="T0" fmla="*/ 132 w 401"/>
              <a:gd name="T1" fmla="*/ 193 h 1408"/>
              <a:gd name="T2" fmla="*/ 108 w 401"/>
              <a:gd name="T3" fmla="*/ 206 h 1408"/>
              <a:gd name="T4" fmla="*/ 36 w 401"/>
              <a:gd name="T5" fmla="*/ 261 h 1408"/>
              <a:gd name="T6" fmla="*/ 0 w 401"/>
              <a:gd name="T7" fmla="*/ 326 h 1408"/>
              <a:gd name="T8" fmla="*/ 8 w 401"/>
              <a:gd name="T9" fmla="*/ 389 h 1408"/>
              <a:gd name="T10" fmla="*/ 19 w 401"/>
              <a:gd name="T11" fmla="*/ 474 h 1408"/>
              <a:gd name="T12" fmla="*/ 34 w 401"/>
              <a:gd name="T13" fmla="*/ 527 h 1408"/>
              <a:gd name="T14" fmla="*/ 43 w 401"/>
              <a:gd name="T15" fmla="*/ 570 h 1408"/>
              <a:gd name="T16" fmla="*/ 51 w 401"/>
              <a:gd name="T17" fmla="*/ 586 h 1408"/>
              <a:gd name="T18" fmla="*/ 37 w 401"/>
              <a:gd name="T19" fmla="*/ 604 h 1408"/>
              <a:gd name="T20" fmla="*/ 19 w 401"/>
              <a:gd name="T21" fmla="*/ 639 h 1408"/>
              <a:gd name="T22" fmla="*/ 15 w 401"/>
              <a:gd name="T23" fmla="*/ 734 h 1408"/>
              <a:gd name="T24" fmla="*/ 27 w 401"/>
              <a:gd name="T25" fmla="*/ 818 h 1408"/>
              <a:gd name="T26" fmla="*/ 40 w 401"/>
              <a:gd name="T27" fmla="*/ 959 h 1408"/>
              <a:gd name="T28" fmla="*/ 24 w 401"/>
              <a:gd name="T29" fmla="*/ 1027 h 1408"/>
              <a:gd name="T30" fmla="*/ 9 w 401"/>
              <a:gd name="T31" fmla="*/ 1151 h 1408"/>
              <a:gd name="T32" fmla="*/ 27 w 401"/>
              <a:gd name="T33" fmla="*/ 1273 h 1408"/>
              <a:gd name="T34" fmla="*/ 25 w 401"/>
              <a:gd name="T35" fmla="*/ 1283 h 1408"/>
              <a:gd name="T36" fmla="*/ 21 w 401"/>
              <a:gd name="T37" fmla="*/ 1352 h 1408"/>
              <a:gd name="T38" fmla="*/ 50 w 401"/>
              <a:gd name="T39" fmla="*/ 1373 h 1408"/>
              <a:gd name="T40" fmla="*/ 120 w 401"/>
              <a:gd name="T41" fmla="*/ 1404 h 1408"/>
              <a:gd name="T42" fmla="*/ 181 w 401"/>
              <a:gd name="T43" fmla="*/ 1404 h 1408"/>
              <a:gd name="T44" fmla="*/ 192 w 401"/>
              <a:gd name="T45" fmla="*/ 1385 h 1408"/>
              <a:gd name="T46" fmla="*/ 247 w 401"/>
              <a:gd name="T47" fmla="*/ 1389 h 1408"/>
              <a:gd name="T48" fmla="*/ 275 w 401"/>
              <a:gd name="T49" fmla="*/ 1366 h 1408"/>
              <a:gd name="T50" fmla="*/ 254 w 401"/>
              <a:gd name="T51" fmla="*/ 1344 h 1408"/>
              <a:gd name="T52" fmla="*/ 210 w 401"/>
              <a:gd name="T53" fmla="*/ 1315 h 1408"/>
              <a:gd name="T54" fmla="*/ 182 w 401"/>
              <a:gd name="T55" fmla="*/ 1270 h 1408"/>
              <a:gd name="T56" fmla="*/ 182 w 401"/>
              <a:gd name="T57" fmla="*/ 1202 h 1408"/>
              <a:gd name="T58" fmla="*/ 215 w 401"/>
              <a:gd name="T59" fmla="*/ 1082 h 1408"/>
              <a:gd name="T60" fmla="*/ 229 w 401"/>
              <a:gd name="T61" fmla="*/ 971 h 1408"/>
              <a:gd name="T62" fmla="*/ 262 w 401"/>
              <a:gd name="T63" fmla="*/ 875 h 1408"/>
              <a:gd name="T64" fmla="*/ 278 w 401"/>
              <a:gd name="T65" fmla="*/ 756 h 1408"/>
              <a:gd name="T66" fmla="*/ 277 w 401"/>
              <a:gd name="T67" fmla="*/ 588 h 1408"/>
              <a:gd name="T68" fmla="*/ 290 w 401"/>
              <a:gd name="T69" fmla="*/ 580 h 1408"/>
              <a:gd name="T70" fmla="*/ 287 w 401"/>
              <a:gd name="T71" fmla="*/ 548 h 1408"/>
              <a:gd name="T72" fmla="*/ 275 w 401"/>
              <a:gd name="T73" fmla="*/ 499 h 1408"/>
              <a:gd name="T74" fmla="*/ 286 w 401"/>
              <a:gd name="T75" fmla="*/ 476 h 1408"/>
              <a:gd name="T76" fmla="*/ 321 w 401"/>
              <a:gd name="T77" fmla="*/ 499 h 1408"/>
              <a:gd name="T78" fmla="*/ 347 w 401"/>
              <a:gd name="T79" fmla="*/ 468 h 1408"/>
              <a:gd name="T80" fmla="*/ 353 w 401"/>
              <a:gd name="T81" fmla="*/ 444 h 1408"/>
              <a:gd name="T82" fmla="*/ 391 w 401"/>
              <a:gd name="T83" fmla="*/ 390 h 1408"/>
              <a:gd name="T84" fmla="*/ 401 w 401"/>
              <a:gd name="T85" fmla="*/ 330 h 1408"/>
              <a:gd name="T86" fmla="*/ 389 w 401"/>
              <a:gd name="T87" fmla="*/ 298 h 1408"/>
              <a:gd name="T88" fmla="*/ 384 w 401"/>
              <a:gd name="T89" fmla="*/ 273 h 1408"/>
              <a:gd name="T90" fmla="*/ 361 w 401"/>
              <a:gd name="T91" fmla="*/ 259 h 1408"/>
              <a:gd name="T92" fmla="*/ 316 w 401"/>
              <a:gd name="T93" fmla="*/ 274 h 1408"/>
              <a:gd name="T94" fmla="*/ 293 w 401"/>
              <a:gd name="T95" fmla="*/ 234 h 1408"/>
              <a:gd name="T96" fmla="*/ 234 w 401"/>
              <a:gd name="T97" fmla="*/ 205 h 1408"/>
              <a:gd name="T98" fmla="*/ 246 w 401"/>
              <a:gd name="T99" fmla="*/ 179 h 1408"/>
              <a:gd name="T100" fmla="*/ 267 w 401"/>
              <a:gd name="T101" fmla="*/ 129 h 1408"/>
              <a:gd name="T102" fmla="*/ 268 w 401"/>
              <a:gd name="T103" fmla="*/ 113 h 1408"/>
              <a:gd name="T104" fmla="*/ 268 w 401"/>
              <a:gd name="T105" fmla="*/ 52 h 1408"/>
              <a:gd name="T106" fmla="*/ 256 w 401"/>
              <a:gd name="T107" fmla="*/ 30 h 1408"/>
              <a:gd name="T108" fmla="*/ 212 w 401"/>
              <a:gd name="T109" fmla="*/ 6 h 1408"/>
              <a:gd name="T110" fmla="*/ 193 w 401"/>
              <a:gd name="T111" fmla="*/ 3 h 1408"/>
              <a:gd name="T112" fmla="*/ 141 w 401"/>
              <a:gd name="T113" fmla="*/ 25 h 1408"/>
              <a:gd name="T114" fmla="*/ 131 w 401"/>
              <a:gd name="T115" fmla="*/ 100 h 1408"/>
              <a:gd name="T116" fmla="*/ 125 w 401"/>
              <a:gd name="T117" fmla="*/ 105 h 1408"/>
              <a:gd name="T118" fmla="*/ 135 w 401"/>
              <a:gd name="T119" fmla="*/ 149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1" h="1408">
                <a:moveTo>
                  <a:pt x="141" y="168"/>
                </a:moveTo>
                <a:lnTo>
                  <a:pt x="141" y="168"/>
                </a:lnTo>
                <a:lnTo>
                  <a:pt x="137" y="179"/>
                </a:lnTo>
                <a:lnTo>
                  <a:pt x="135" y="187"/>
                </a:lnTo>
                <a:lnTo>
                  <a:pt x="132" y="193"/>
                </a:lnTo>
                <a:lnTo>
                  <a:pt x="132" y="193"/>
                </a:lnTo>
                <a:lnTo>
                  <a:pt x="126" y="198"/>
                </a:lnTo>
                <a:lnTo>
                  <a:pt x="123" y="201"/>
                </a:lnTo>
                <a:lnTo>
                  <a:pt x="123" y="201"/>
                </a:lnTo>
                <a:lnTo>
                  <a:pt x="118" y="201"/>
                </a:lnTo>
                <a:lnTo>
                  <a:pt x="114" y="204"/>
                </a:lnTo>
                <a:lnTo>
                  <a:pt x="108" y="206"/>
                </a:lnTo>
                <a:lnTo>
                  <a:pt x="108" y="206"/>
                </a:lnTo>
                <a:lnTo>
                  <a:pt x="95" y="215"/>
                </a:lnTo>
                <a:lnTo>
                  <a:pt x="75" y="229"/>
                </a:lnTo>
                <a:lnTo>
                  <a:pt x="53" y="247"/>
                </a:lnTo>
                <a:lnTo>
                  <a:pt x="36" y="261"/>
                </a:lnTo>
                <a:lnTo>
                  <a:pt x="36" y="261"/>
                </a:lnTo>
                <a:lnTo>
                  <a:pt x="28" y="268"/>
                </a:lnTo>
                <a:lnTo>
                  <a:pt x="22" y="278"/>
                </a:lnTo>
                <a:lnTo>
                  <a:pt x="11" y="296"/>
                </a:lnTo>
                <a:lnTo>
                  <a:pt x="3" y="314"/>
                </a:lnTo>
                <a:lnTo>
                  <a:pt x="1" y="321"/>
                </a:lnTo>
                <a:lnTo>
                  <a:pt x="0" y="326"/>
                </a:lnTo>
                <a:lnTo>
                  <a:pt x="0" y="326"/>
                </a:lnTo>
                <a:lnTo>
                  <a:pt x="1" y="360"/>
                </a:lnTo>
                <a:lnTo>
                  <a:pt x="2" y="379"/>
                </a:lnTo>
                <a:lnTo>
                  <a:pt x="3" y="386"/>
                </a:lnTo>
                <a:lnTo>
                  <a:pt x="3" y="386"/>
                </a:lnTo>
                <a:lnTo>
                  <a:pt x="8" y="389"/>
                </a:lnTo>
                <a:lnTo>
                  <a:pt x="12" y="390"/>
                </a:lnTo>
                <a:lnTo>
                  <a:pt x="12" y="390"/>
                </a:lnTo>
                <a:lnTo>
                  <a:pt x="15" y="423"/>
                </a:lnTo>
                <a:lnTo>
                  <a:pt x="18" y="452"/>
                </a:lnTo>
                <a:lnTo>
                  <a:pt x="19" y="474"/>
                </a:lnTo>
                <a:lnTo>
                  <a:pt x="19" y="474"/>
                </a:lnTo>
                <a:lnTo>
                  <a:pt x="19" y="483"/>
                </a:lnTo>
                <a:lnTo>
                  <a:pt x="19" y="491"/>
                </a:lnTo>
                <a:lnTo>
                  <a:pt x="24" y="508"/>
                </a:lnTo>
                <a:lnTo>
                  <a:pt x="28" y="521"/>
                </a:lnTo>
                <a:lnTo>
                  <a:pt x="32" y="525"/>
                </a:lnTo>
                <a:lnTo>
                  <a:pt x="34" y="527"/>
                </a:lnTo>
                <a:lnTo>
                  <a:pt x="34" y="527"/>
                </a:lnTo>
                <a:lnTo>
                  <a:pt x="43" y="531"/>
                </a:lnTo>
                <a:lnTo>
                  <a:pt x="46" y="532"/>
                </a:lnTo>
                <a:lnTo>
                  <a:pt x="46" y="532"/>
                </a:lnTo>
                <a:lnTo>
                  <a:pt x="44" y="554"/>
                </a:lnTo>
                <a:lnTo>
                  <a:pt x="43" y="570"/>
                </a:lnTo>
                <a:lnTo>
                  <a:pt x="43" y="575"/>
                </a:lnTo>
                <a:lnTo>
                  <a:pt x="43" y="579"/>
                </a:lnTo>
                <a:lnTo>
                  <a:pt x="43" y="579"/>
                </a:lnTo>
                <a:lnTo>
                  <a:pt x="49" y="583"/>
                </a:lnTo>
                <a:lnTo>
                  <a:pt x="51" y="586"/>
                </a:lnTo>
                <a:lnTo>
                  <a:pt x="51" y="586"/>
                </a:lnTo>
                <a:lnTo>
                  <a:pt x="49" y="592"/>
                </a:lnTo>
                <a:lnTo>
                  <a:pt x="45" y="596"/>
                </a:lnTo>
                <a:lnTo>
                  <a:pt x="40" y="601"/>
                </a:lnTo>
                <a:lnTo>
                  <a:pt x="40" y="601"/>
                </a:lnTo>
                <a:lnTo>
                  <a:pt x="38" y="602"/>
                </a:lnTo>
                <a:lnTo>
                  <a:pt x="37" y="604"/>
                </a:lnTo>
                <a:lnTo>
                  <a:pt x="33" y="604"/>
                </a:lnTo>
                <a:lnTo>
                  <a:pt x="32" y="605"/>
                </a:lnTo>
                <a:lnTo>
                  <a:pt x="30" y="607"/>
                </a:lnTo>
                <a:lnTo>
                  <a:pt x="25" y="619"/>
                </a:lnTo>
                <a:lnTo>
                  <a:pt x="25" y="619"/>
                </a:lnTo>
                <a:lnTo>
                  <a:pt x="19" y="639"/>
                </a:lnTo>
                <a:lnTo>
                  <a:pt x="15" y="654"/>
                </a:lnTo>
                <a:lnTo>
                  <a:pt x="12" y="668"/>
                </a:lnTo>
                <a:lnTo>
                  <a:pt x="11" y="685"/>
                </a:lnTo>
                <a:lnTo>
                  <a:pt x="9" y="700"/>
                </a:lnTo>
                <a:lnTo>
                  <a:pt x="12" y="717"/>
                </a:lnTo>
                <a:lnTo>
                  <a:pt x="15" y="734"/>
                </a:lnTo>
                <a:lnTo>
                  <a:pt x="15" y="734"/>
                </a:lnTo>
                <a:lnTo>
                  <a:pt x="19" y="748"/>
                </a:lnTo>
                <a:lnTo>
                  <a:pt x="21" y="760"/>
                </a:lnTo>
                <a:lnTo>
                  <a:pt x="25" y="780"/>
                </a:lnTo>
                <a:lnTo>
                  <a:pt x="26" y="798"/>
                </a:lnTo>
                <a:lnTo>
                  <a:pt x="27" y="818"/>
                </a:lnTo>
                <a:lnTo>
                  <a:pt x="27" y="818"/>
                </a:lnTo>
                <a:lnTo>
                  <a:pt x="37" y="895"/>
                </a:lnTo>
                <a:lnTo>
                  <a:pt x="40" y="935"/>
                </a:lnTo>
                <a:lnTo>
                  <a:pt x="40" y="950"/>
                </a:lnTo>
                <a:lnTo>
                  <a:pt x="40" y="959"/>
                </a:lnTo>
                <a:lnTo>
                  <a:pt x="40" y="959"/>
                </a:lnTo>
                <a:lnTo>
                  <a:pt x="39" y="968"/>
                </a:lnTo>
                <a:lnTo>
                  <a:pt x="39" y="974"/>
                </a:lnTo>
                <a:lnTo>
                  <a:pt x="39" y="978"/>
                </a:lnTo>
                <a:lnTo>
                  <a:pt x="38" y="986"/>
                </a:lnTo>
                <a:lnTo>
                  <a:pt x="38" y="986"/>
                </a:lnTo>
                <a:lnTo>
                  <a:pt x="24" y="1027"/>
                </a:lnTo>
                <a:lnTo>
                  <a:pt x="14" y="1058"/>
                </a:lnTo>
                <a:lnTo>
                  <a:pt x="7" y="1085"/>
                </a:lnTo>
                <a:lnTo>
                  <a:pt x="7" y="1085"/>
                </a:lnTo>
                <a:lnTo>
                  <a:pt x="6" y="1098"/>
                </a:lnTo>
                <a:lnTo>
                  <a:pt x="7" y="1114"/>
                </a:lnTo>
                <a:lnTo>
                  <a:pt x="9" y="1151"/>
                </a:lnTo>
                <a:lnTo>
                  <a:pt x="14" y="1187"/>
                </a:lnTo>
                <a:lnTo>
                  <a:pt x="16" y="1215"/>
                </a:lnTo>
                <a:lnTo>
                  <a:pt x="16" y="1215"/>
                </a:lnTo>
                <a:lnTo>
                  <a:pt x="20" y="1235"/>
                </a:lnTo>
                <a:lnTo>
                  <a:pt x="24" y="1256"/>
                </a:lnTo>
                <a:lnTo>
                  <a:pt x="27" y="1273"/>
                </a:lnTo>
                <a:lnTo>
                  <a:pt x="28" y="1281"/>
                </a:lnTo>
                <a:lnTo>
                  <a:pt x="28" y="1281"/>
                </a:lnTo>
                <a:lnTo>
                  <a:pt x="28" y="1283"/>
                </a:lnTo>
                <a:lnTo>
                  <a:pt x="27" y="1281"/>
                </a:lnTo>
                <a:lnTo>
                  <a:pt x="25" y="1281"/>
                </a:lnTo>
                <a:lnTo>
                  <a:pt x="25" y="1283"/>
                </a:lnTo>
                <a:lnTo>
                  <a:pt x="24" y="1284"/>
                </a:lnTo>
                <a:lnTo>
                  <a:pt x="21" y="1296"/>
                </a:lnTo>
                <a:lnTo>
                  <a:pt x="21" y="1296"/>
                </a:lnTo>
                <a:lnTo>
                  <a:pt x="21" y="1324"/>
                </a:lnTo>
                <a:lnTo>
                  <a:pt x="21" y="1352"/>
                </a:lnTo>
                <a:lnTo>
                  <a:pt x="21" y="1352"/>
                </a:lnTo>
                <a:lnTo>
                  <a:pt x="21" y="1358"/>
                </a:lnTo>
                <a:lnTo>
                  <a:pt x="24" y="1361"/>
                </a:lnTo>
                <a:lnTo>
                  <a:pt x="27" y="1365"/>
                </a:lnTo>
                <a:lnTo>
                  <a:pt x="32" y="1367"/>
                </a:lnTo>
                <a:lnTo>
                  <a:pt x="43" y="1371"/>
                </a:lnTo>
                <a:lnTo>
                  <a:pt x="50" y="1373"/>
                </a:lnTo>
                <a:lnTo>
                  <a:pt x="58" y="1377"/>
                </a:lnTo>
                <a:lnTo>
                  <a:pt x="58" y="1377"/>
                </a:lnTo>
                <a:lnTo>
                  <a:pt x="76" y="1386"/>
                </a:lnTo>
                <a:lnTo>
                  <a:pt x="98" y="1396"/>
                </a:lnTo>
                <a:lnTo>
                  <a:pt x="108" y="1401"/>
                </a:lnTo>
                <a:lnTo>
                  <a:pt x="120" y="1404"/>
                </a:lnTo>
                <a:lnTo>
                  <a:pt x="130" y="1407"/>
                </a:lnTo>
                <a:lnTo>
                  <a:pt x="139" y="1408"/>
                </a:lnTo>
                <a:lnTo>
                  <a:pt x="139" y="1408"/>
                </a:lnTo>
                <a:lnTo>
                  <a:pt x="156" y="1408"/>
                </a:lnTo>
                <a:lnTo>
                  <a:pt x="170" y="1407"/>
                </a:lnTo>
                <a:lnTo>
                  <a:pt x="181" y="1404"/>
                </a:lnTo>
                <a:lnTo>
                  <a:pt x="185" y="1402"/>
                </a:lnTo>
                <a:lnTo>
                  <a:pt x="187" y="1401"/>
                </a:lnTo>
                <a:lnTo>
                  <a:pt x="187" y="1401"/>
                </a:lnTo>
                <a:lnTo>
                  <a:pt x="191" y="1390"/>
                </a:lnTo>
                <a:lnTo>
                  <a:pt x="192" y="1385"/>
                </a:lnTo>
                <a:lnTo>
                  <a:pt x="192" y="1385"/>
                </a:lnTo>
                <a:lnTo>
                  <a:pt x="197" y="1386"/>
                </a:lnTo>
                <a:lnTo>
                  <a:pt x="211" y="1389"/>
                </a:lnTo>
                <a:lnTo>
                  <a:pt x="229" y="1390"/>
                </a:lnTo>
                <a:lnTo>
                  <a:pt x="238" y="1390"/>
                </a:lnTo>
                <a:lnTo>
                  <a:pt x="247" y="1389"/>
                </a:lnTo>
                <a:lnTo>
                  <a:pt x="247" y="1389"/>
                </a:lnTo>
                <a:lnTo>
                  <a:pt x="255" y="1388"/>
                </a:lnTo>
                <a:lnTo>
                  <a:pt x="262" y="1384"/>
                </a:lnTo>
                <a:lnTo>
                  <a:pt x="267" y="1381"/>
                </a:lnTo>
                <a:lnTo>
                  <a:pt x="272" y="1376"/>
                </a:lnTo>
                <a:lnTo>
                  <a:pt x="274" y="1371"/>
                </a:lnTo>
                <a:lnTo>
                  <a:pt x="275" y="1366"/>
                </a:lnTo>
                <a:lnTo>
                  <a:pt x="275" y="1361"/>
                </a:lnTo>
                <a:lnTo>
                  <a:pt x="274" y="1357"/>
                </a:lnTo>
                <a:lnTo>
                  <a:pt x="274" y="1357"/>
                </a:lnTo>
                <a:lnTo>
                  <a:pt x="272" y="1353"/>
                </a:lnTo>
                <a:lnTo>
                  <a:pt x="267" y="1349"/>
                </a:lnTo>
                <a:lnTo>
                  <a:pt x="254" y="1344"/>
                </a:lnTo>
                <a:lnTo>
                  <a:pt x="240" y="1336"/>
                </a:lnTo>
                <a:lnTo>
                  <a:pt x="233" y="1333"/>
                </a:lnTo>
                <a:lnTo>
                  <a:pt x="228" y="1329"/>
                </a:lnTo>
                <a:lnTo>
                  <a:pt x="228" y="1329"/>
                </a:lnTo>
                <a:lnTo>
                  <a:pt x="218" y="1322"/>
                </a:lnTo>
                <a:lnTo>
                  <a:pt x="210" y="1315"/>
                </a:lnTo>
                <a:lnTo>
                  <a:pt x="203" y="1309"/>
                </a:lnTo>
                <a:lnTo>
                  <a:pt x="203" y="1309"/>
                </a:lnTo>
                <a:lnTo>
                  <a:pt x="192" y="1292"/>
                </a:lnTo>
                <a:lnTo>
                  <a:pt x="192" y="1292"/>
                </a:lnTo>
                <a:lnTo>
                  <a:pt x="185" y="1281"/>
                </a:lnTo>
                <a:lnTo>
                  <a:pt x="182" y="1270"/>
                </a:lnTo>
                <a:lnTo>
                  <a:pt x="182" y="1270"/>
                </a:lnTo>
                <a:lnTo>
                  <a:pt x="180" y="1258"/>
                </a:lnTo>
                <a:lnTo>
                  <a:pt x="179" y="1240"/>
                </a:lnTo>
                <a:lnTo>
                  <a:pt x="179" y="1219"/>
                </a:lnTo>
                <a:lnTo>
                  <a:pt x="180" y="1210"/>
                </a:lnTo>
                <a:lnTo>
                  <a:pt x="182" y="1202"/>
                </a:lnTo>
                <a:lnTo>
                  <a:pt x="182" y="1202"/>
                </a:lnTo>
                <a:lnTo>
                  <a:pt x="188" y="1179"/>
                </a:lnTo>
                <a:lnTo>
                  <a:pt x="197" y="1147"/>
                </a:lnTo>
                <a:lnTo>
                  <a:pt x="205" y="1113"/>
                </a:lnTo>
                <a:lnTo>
                  <a:pt x="215" y="1082"/>
                </a:lnTo>
                <a:lnTo>
                  <a:pt x="215" y="1082"/>
                </a:lnTo>
                <a:lnTo>
                  <a:pt x="218" y="1068"/>
                </a:lnTo>
                <a:lnTo>
                  <a:pt x="222" y="1051"/>
                </a:lnTo>
                <a:lnTo>
                  <a:pt x="225" y="1015"/>
                </a:lnTo>
                <a:lnTo>
                  <a:pt x="229" y="986"/>
                </a:lnTo>
                <a:lnTo>
                  <a:pt x="229" y="971"/>
                </a:lnTo>
                <a:lnTo>
                  <a:pt x="229" y="971"/>
                </a:lnTo>
                <a:lnTo>
                  <a:pt x="230" y="958"/>
                </a:lnTo>
                <a:lnTo>
                  <a:pt x="233" y="949"/>
                </a:lnTo>
                <a:lnTo>
                  <a:pt x="233" y="949"/>
                </a:lnTo>
                <a:lnTo>
                  <a:pt x="256" y="892"/>
                </a:lnTo>
                <a:lnTo>
                  <a:pt x="256" y="892"/>
                </a:lnTo>
                <a:lnTo>
                  <a:pt x="262" y="875"/>
                </a:lnTo>
                <a:lnTo>
                  <a:pt x="268" y="847"/>
                </a:lnTo>
                <a:lnTo>
                  <a:pt x="274" y="816"/>
                </a:lnTo>
                <a:lnTo>
                  <a:pt x="277" y="802"/>
                </a:lnTo>
                <a:lnTo>
                  <a:pt x="278" y="789"/>
                </a:lnTo>
                <a:lnTo>
                  <a:pt x="278" y="789"/>
                </a:lnTo>
                <a:lnTo>
                  <a:pt x="278" y="756"/>
                </a:lnTo>
                <a:lnTo>
                  <a:pt x="275" y="717"/>
                </a:lnTo>
                <a:lnTo>
                  <a:pt x="273" y="664"/>
                </a:lnTo>
                <a:lnTo>
                  <a:pt x="273" y="664"/>
                </a:lnTo>
                <a:lnTo>
                  <a:pt x="272" y="645"/>
                </a:lnTo>
                <a:lnTo>
                  <a:pt x="271" y="632"/>
                </a:lnTo>
                <a:lnTo>
                  <a:pt x="277" y="588"/>
                </a:lnTo>
                <a:lnTo>
                  <a:pt x="277" y="588"/>
                </a:lnTo>
                <a:lnTo>
                  <a:pt x="281" y="587"/>
                </a:lnTo>
                <a:lnTo>
                  <a:pt x="286" y="586"/>
                </a:lnTo>
                <a:lnTo>
                  <a:pt x="290" y="583"/>
                </a:lnTo>
                <a:lnTo>
                  <a:pt x="290" y="583"/>
                </a:lnTo>
                <a:lnTo>
                  <a:pt x="290" y="580"/>
                </a:lnTo>
                <a:lnTo>
                  <a:pt x="291" y="576"/>
                </a:lnTo>
                <a:lnTo>
                  <a:pt x="289" y="568"/>
                </a:lnTo>
                <a:lnTo>
                  <a:pt x="289" y="568"/>
                </a:lnTo>
                <a:lnTo>
                  <a:pt x="287" y="563"/>
                </a:lnTo>
                <a:lnTo>
                  <a:pt x="287" y="556"/>
                </a:lnTo>
                <a:lnTo>
                  <a:pt x="287" y="548"/>
                </a:lnTo>
                <a:lnTo>
                  <a:pt x="286" y="538"/>
                </a:lnTo>
                <a:lnTo>
                  <a:pt x="286" y="538"/>
                </a:lnTo>
                <a:lnTo>
                  <a:pt x="284" y="527"/>
                </a:lnTo>
                <a:lnTo>
                  <a:pt x="281" y="515"/>
                </a:lnTo>
                <a:lnTo>
                  <a:pt x="275" y="499"/>
                </a:lnTo>
                <a:lnTo>
                  <a:pt x="275" y="499"/>
                </a:lnTo>
                <a:lnTo>
                  <a:pt x="274" y="491"/>
                </a:lnTo>
                <a:lnTo>
                  <a:pt x="273" y="482"/>
                </a:lnTo>
                <a:lnTo>
                  <a:pt x="273" y="471"/>
                </a:lnTo>
                <a:lnTo>
                  <a:pt x="284" y="471"/>
                </a:lnTo>
                <a:lnTo>
                  <a:pt x="284" y="471"/>
                </a:lnTo>
                <a:lnTo>
                  <a:pt x="286" y="476"/>
                </a:lnTo>
                <a:lnTo>
                  <a:pt x="295" y="487"/>
                </a:lnTo>
                <a:lnTo>
                  <a:pt x="301" y="491"/>
                </a:lnTo>
                <a:lnTo>
                  <a:pt x="307" y="496"/>
                </a:lnTo>
                <a:lnTo>
                  <a:pt x="312" y="499"/>
                </a:lnTo>
                <a:lnTo>
                  <a:pt x="316" y="499"/>
                </a:lnTo>
                <a:lnTo>
                  <a:pt x="321" y="499"/>
                </a:lnTo>
                <a:lnTo>
                  <a:pt x="321" y="499"/>
                </a:lnTo>
                <a:lnTo>
                  <a:pt x="327" y="495"/>
                </a:lnTo>
                <a:lnTo>
                  <a:pt x="333" y="491"/>
                </a:lnTo>
                <a:lnTo>
                  <a:pt x="338" y="485"/>
                </a:lnTo>
                <a:lnTo>
                  <a:pt x="342" y="480"/>
                </a:lnTo>
                <a:lnTo>
                  <a:pt x="347" y="468"/>
                </a:lnTo>
                <a:lnTo>
                  <a:pt x="348" y="463"/>
                </a:lnTo>
                <a:lnTo>
                  <a:pt x="348" y="463"/>
                </a:lnTo>
                <a:lnTo>
                  <a:pt x="349" y="457"/>
                </a:lnTo>
                <a:lnTo>
                  <a:pt x="351" y="451"/>
                </a:lnTo>
                <a:lnTo>
                  <a:pt x="353" y="444"/>
                </a:lnTo>
                <a:lnTo>
                  <a:pt x="353" y="444"/>
                </a:lnTo>
                <a:lnTo>
                  <a:pt x="360" y="434"/>
                </a:lnTo>
                <a:lnTo>
                  <a:pt x="372" y="420"/>
                </a:lnTo>
                <a:lnTo>
                  <a:pt x="384" y="404"/>
                </a:lnTo>
                <a:lnTo>
                  <a:pt x="389" y="397"/>
                </a:lnTo>
                <a:lnTo>
                  <a:pt x="391" y="390"/>
                </a:lnTo>
                <a:lnTo>
                  <a:pt x="391" y="390"/>
                </a:lnTo>
                <a:lnTo>
                  <a:pt x="395" y="379"/>
                </a:lnTo>
                <a:lnTo>
                  <a:pt x="397" y="366"/>
                </a:lnTo>
                <a:lnTo>
                  <a:pt x="398" y="343"/>
                </a:lnTo>
                <a:lnTo>
                  <a:pt x="398" y="343"/>
                </a:lnTo>
                <a:lnTo>
                  <a:pt x="400" y="336"/>
                </a:lnTo>
                <a:lnTo>
                  <a:pt x="401" y="330"/>
                </a:lnTo>
                <a:lnTo>
                  <a:pt x="401" y="327"/>
                </a:lnTo>
                <a:lnTo>
                  <a:pt x="398" y="320"/>
                </a:lnTo>
                <a:lnTo>
                  <a:pt x="398" y="320"/>
                </a:lnTo>
                <a:lnTo>
                  <a:pt x="392" y="308"/>
                </a:lnTo>
                <a:lnTo>
                  <a:pt x="390" y="303"/>
                </a:lnTo>
                <a:lnTo>
                  <a:pt x="389" y="298"/>
                </a:lnTo>
                <a:lnTo>
                  <a:pt x="389" y="298"/>
                </a:lnTo>
                <a:lnTo>
                  <a:pt x="389" y="293"/>
                </a:lnTo>
                <a:lnTo>
                  <a:pt x="389" y="286"/>
                </a:lnTo>
                <a:lnTo>
                  <a:pt x="389" y="283"/>
                </a:lnTo>
                <a:lnTo>
                  <a:pt x="386" y="278"/>
                </a:lnTo>
                <a:lnTo>
                  <a:pt x="384" y="273"/>
                </a:lnTo>
                <a:lnTo>
                  <a:pt x="381" y="269"/>
                </a:lnTo>
                <a:lnTo>
                  <a:pt x="381" y="269"/>
                </a:lnTo>
                <a:lnTo>
                  <a:pt x="376" y="265"/>
                </a:lnTo>
                <a:lnTo>
                  <a:pt x="371" y="262"/>
                </a:lnTo>
                <a:lnTo>
                  <a:pt x="366" y="260"/>
                </a:lnTo>
                <a:lnTo>
                  <a:pt x="361" y="259"/>
                </a:lnTo>
                <a:lnTo>
                  <a:pt x="352" y="259"/>
                </a:lnTo>
                <a:lnTo>
                  <a:pt x="342" y="260"/>
                </a:lnTo>
                <a:lnTo>
                  <a:pt x="342" y="260"/>
                </a:lnTo>
                <a:lnTo>
                  <a:pt x="333" y="265"/>
                </a:lnTo>
                <a:lnTo>
                  <a:pt x="324" y="269"/>
                </a:lnTo>
                <a:lnTo>
                  <a:pt x="316" y="274"/>
                </a:lnTo>
                <a:lnTo>
                  <a:pt x="316" y="274"/>
                </a:lnTo>
                <a:lnTo>
                  <a:pt x="311" y="259"/>
                </a:lnTo>
                <a:lnTo>
                  <a:pt x="307" y="247"/>
                </a:lnTo>
                <a:lnTo>
                  <a:pt x="303" y="241"/>
                </a:lnTo>
                <a:lnTo>
                  <a:pt x="303" y="241"/>
                </a:lnTo>
                <a:lnTo>
                  <a:pt x="293" y="234"/>
                </a:lnTo>
                <a:lnTo>
                  <a:pt x="274" y="225"/>
                </a:lnTo>
                <a:lnTo>
                  <a:pt x="246" y="211"/>
                </a:lnTo>
                <a:lnTo>
                  <a:pt x="246" y="211"/>
                </a:lnTo>
                <a:lnTo>
                  <a:pt x="240" y="207"/>
                </a:lnTo>
                <a:lnTo>
                  <a:pt x="234" y="205"/>
                </a:lnTo>
                <a:lnTo>
                  <a:pt x="234" y="205"/>
                </a:lnTo>
                <a:lnTo>
                  <a:pt x="235" y="198"/>
                </a:lnTo>
                <a:lnTo>
                  <a:pt x="236" y="192"/>
                </a:lnTo>
                <a:lnTo>
                  <a:pt x="236" y="192"/>
                </a:lnTo>
                <a:lnTo>
                  <a:pt x="240" y="187"/>
                </a:lnTo>
                <a:lnTo>
                  <a:pt x="246" y="179"/>
                </a:lnTo>
                <a:lnTo>
                  <a:pt x="246" y="179"/>
                </a:lnTo>
                <a:lnTo>
                  <a:pt x="248" y="174"/>
                </a:lnTo>
                <a:lnTo>
                  <a:pt x="252" y="166"/>
                </a:lnTo>
                <a:lnTo>
                  <a:pt x="255" y="156"/>
                </a:lnTo>
                <a:lnTo>
                  <a:pt x="255" y="156"/>
                </a:lnTo>
                <a:lnTo>
                  <a:pt x="261" y="145"/>
                </a:lnTo>
                <a:lnTo>
                  <a:pt x="267" y="129"/>
                </a:lnTo>
                <a:lnTo>
                  <a:pt x="267" y="129"/>
                </a:lnTo>
                <a:lnTo>
                  <a:pt x="271" y="122"/>
                </a:lnTo>
                <a:lnTo>
                  <a:pt x="271" y="118"/>
                </a:lnTo>
                <a:lnTo>
                  <a:pt x="271" y="117"/>
                </a:lnTo>
                <a:lnTo>
                  <a:pt x="268" y="113"/>
                </a:lnTo>
                <a:lnTo>
                  <a:pt x="268" y="113"/>
                </a:lnTo>
                <a:lnTo>
                  <a:pt x="267" y="100"/>
                </a:lnTo>
                <a:lnTo>
                  <a:pt x="267" y="100"/>
                </a:lnTo>
                <a:lnTo>
                  <a:pt x="266" y="89"/>
                </a:lnTo>
                <a:lnTo>
                  <a:pt x="266" y="89"/>
                </a:lnTo>
                <a:lnTo>
                  <a:pt x="267" y="68"/>
                </a:lnTo>
                <a:lnTo>
                  <a:pt x="268" y="52"/>
                </a:lnTo>
                <a:lnTo>
                  <a:pt x="268" y="46"/>
                </a:lnTo>
                <a:lnTo>
                  <a:pt x="267" y="43"/>
                </a:lnTo>
                <a:lnTo>
                  <a:pt x="267" y="43"/>
                </a:lnTo>
                <a:lnTo>
                  <a:pt x="265" y="36"/>
                </a:lnTo>
                <a:lnTo>
                  <a:pt x="262" y="33"/>
                </a:lnTo>
                <a:lnTo>
                  <a:pt x="256" y="30"/>
                </a:lnTo>
                <a:lnTo>
                  <a:pt x="256" y="30"/>
                </a:lnTo>
                <a:lnTo>
                  <a:pt x="247" y="24"/>
                </a:lnTo>
                <a:lnTo>
                  <a:pt x="233" y="18"/>
                </a:lnTo>
                <a:lnTo>
                  <a:pt x="216" y="11"/>
                </a:lnTo>
                <a:lnTo>
                  <a:pt x="216" y="11"/>
                </a:lnTo>
                <a:lnTo>
                  <a:pt x="212" y="6"/>
                </a:lnTo>
                <a:lnTo>
                  <a:pt x="210" y="3"/>
                </a:lnTo>
                <a:lnTo>
                  <a:pt x="206" y="0"/>
                </a:lnTo>
                <a:lnTo>
                  <a:pt x="206" y="0"/>
                </a:lnTo>
                <a:lnTo>
                  <a:pt x="201" y="0"/>
                </a:lnTo>
                <a:lnTo>
                  <a:pt x="197" y="1"/>
                </a:lnTo>
                <a:lnTo>
                  <a:pt x="193" y="3"/>
                </a:lnTo>
                <a:lnTo>
                  <a:pt x="193" y="3"/>
                </a:lnTo>
                <a:lnTo>
                  <a:pt x="169" y="12"/>
                </a:lnTo>
                <a:lnTo>
                  <a:pt x="153" y="16"/>
                </a:lnTo>
                <a:lnTo>
                  <a:pt x="143" y="21"/>
                </a:lnTo>
                <a:lnTo>
                  <a:pt x="143" y="21"/>
                </a:lnTo>
                <a:lnTo>
                  <a:pt x="141" y="25"/>
                </a:lnTo>
                <a:lnTo>
                  <a:pt x="138" y="31"/>
                </a:lnTo>
                <a:lnTo>
                  <a:pt x="135" y="46"/>
                </a:lnTo>
                <a:lnTo>
                  <a:pt x="132" y="63"/>
                </a:lnTo>
                <a:lnTo>
                  <a:pt x="131" y="73"/>
                </a:lnTo>
                <a:lnTo>
                  <a:pt x="131" y="100"/>
                </a:lnTo>
                <a:lnTo>
                  <a:pt x="131" y="100"/>
                </a:lnTo>
                <a:lnTo>
                  <a:pt x="130" y="99"/>
                </a:lnTo>
                <a:lnTo>
                  <a:pt x="129" y="99"/>
                </a:lnTo>
                <a:lnTo>
                  <a:pt x="126" y="100"/>
                </a:lnTo>
                <a:lnTo>
                  <a:pt x="126" y="100"/>
                </a:lnTo>
                <a:lnTo>
                  <a:pt x="125" y="102"/>
                </a:lnTo>
                <a:lnTo>
                  <a:pt x="125" y="105"/>
                </a:lnTo>
                <a:lnTo>
                  <a:pt x="125" y="113"/>
                </a:lnTo>
                <a:lnTo>
                  <a:pt x="125" y="122"/>
                </a:lnTo>
                <a:lnTo>
                  <a:pt x="127" y="129"/>
                </a:lnTo>
                <a:lnTo>
                  <a:pt x="127" y="129"/>
                </a:lnTo>
                <a:lnTo>
                  <a:pt x="132" y="143"/>
                </a:lnTo>
                <a:lnTo>
                  <a:pt x="135" y="149"/>
                </a:lnTo>
                <a:lnTo>
                  <a:pt x="136" y="151"/>
                </a:lnTo>
                <a:lnTo>
                  <a:pt x="136" y="151"/>
                </a:lnTo>
                <a:lnTo>
                  <a:pt x="141" y="154"/>
                </a:lnTo>
                <a:lnTo>
                  <a:pt x="141" y="16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30294060-949E-44BA-9CC9-7E0C9A3E91DF}"/>
              </a:ext>
            </a:extLst>
          </p:cNvPr>
          <p:cNvSpPr>
            <a:spLocks noEditPoints="1"/>
          </p:cNvSpPr>
          <p:nvPr/>
        </p:nvSpPr>
        <p:spPr bwMode="auto">
          <a:xfrm>
            <a:off x="2870735" y="2734418"/>
            <a:ext cx="546848" cy="1627692"/>
          </a:xfrm>
          <a:custGeom>
            <a:avLst/>
            <a:gdLst>
              <a:gd name="T0" fmla="*/ 100 w 468"/>
              <a:gd name="T1" fmla="*/ 220 h 1393"/>
              <a:gd name="T2" fmla="*/ 15 w 468"/>
              <a:gd name="T3" fmla="*/ 354 h 1393"/>
              <a:gd name="T4" fmla="*/ 15 w 468"/>
              <a:gd name="T5" fmla="*/ 385 h 1393"/>
              <a:gd name="T6" fmla="*/ 4 w 468"/>
              <a:gd name="T7" fmla="*/ 471 h 1393"/>
              <a:gd name="T8" fmla="*/ 45 w 468"/>
              <a:gd name="T9" fmla="*/ 484 h 1393"/>
              <a:gd name="T10" fmla="*/ 55 w 468"/>
              <a:gd name="T11" fmla="*/ 523 h 1393"/>
              <a:gd name="T12" fmla="*/ 74 w 468"/>
              <a:gd name="T13" fmla="*/ 568 h 1393"/>
              <a:gd name="T14" fmla="*/ 50 w 468"/>
              <a:gd name="T15" fmla="*/ 636 h 1393"/>
              <a:gd name="T16" fmla="*/ 99 w 468"/>
              <a:gd name="T17" fmla="*/ 766 h 1393"/>
              <a:gd name="T18" fmla="*/ 144 w 468"/>
              <a:gd name="T19" fmla="*/ 975 h 1393"/>
              <a:gd name="T20" fmla="*/ 118 w 468"/>
              <a:gd name="T21" fmla="*/ 1041 h 1393"/>
              <a:gd name="T22" fmla="*/ 111 w 468"/>
              <a:gd name="T23" fmla="*/ 1197 h 1393"/>
              <a:gd name="T24" fmla="*/ 94 w 468"/>
              <a:gd name="T25" fmla="*/ 1292 h 1393"/>
              <a:gd name="T26" fmla="*/ 81 w 468"/>
              <a:gd name="T27" fmla="*/ 1370 h 1393"/>
              <a:gd name="T28" fmla="*/ 146 w 468"/>
              <a:gd name="T29" fmla="*/ 1384 h 1393"/>
              <a:gd name="T30" fmla="*/ 259 w 468"/>
              <a:gd name="T31" fmla="*/ 1391 h 1393"/>
              <a:gd name="T32" fmla="*/ 288 w 468"/>
              <a:gd name="T33" fmla="*/ 1356 h 1393"/>
              <a:gd name="T34" fmla="*/ 400 w 468"/>
              <a:gd name="T35" fmla="*/ 1364 h 1393"/>
              <a:gd name="T36" fmla="*/ 468 w 468"/>
              <a:gd name="T37" fmla="*/ 1333 h 1393"/>
              <a:gd name="T38" fmla="*/ 450 w 468"/>
              <a:gd name="T39" fmla="*/ 1309 h 1393"/>
              <a:gd name="T40" fmla="*/ 347 w 468"/>
              <a:gd name="T41" fmla="*/ 1247 h 1393"/>
              <a:gd name="T42" fmla="*/ 316 w 468"/>
              <a:gd name="T43" fmla="*/ 994 h 1393"/>
              <a:gd name="T44" fmla="*/ 320 w 468"/>
              <a:gd name="T45" fmla="*/ 891 h 1393"/>
              <a:gd name="T46" fmla="*/ 288 w 468"/>
              <a:gd name="T47" fmla="*/ 704 h 1393"/>
              <a:gd name="T48" fmla="*/ 337 w 468"/>
              <a:gd name="T49" fmla="*/ 716 h 1393"/>
              <a:gd name="T50" fmla="*/ 337 w 468"/>
              <a:gd name="T51" fmla="*/ 738 h 1393"/>
              <a:gd name="T52" fmla="*/ 337 w 468"/>
              <a:gd name="T53" fmla="*/ 757 h 1393"/>
              <a:gd name="T54" fmla="*/ 339 w 468"/>
              <a:gd name="T55" fmla="*/ 769 h 1393"/>
              <a:gd name="T56" fmla="*/ 338 w 468"/>
              <a:gd name="T57" fmla="*/ 782 h 1393"/>
              <a:gd name="T58" fmla="*/ 363 w 468"/>
              <a:gd name="T59" fmla="*/ 788 h 1393"/>
              <a:gd name="T60" fmla="*/ 378 w 468"/>
              <a:gd name="T61" fmla="*/ 803 h 1393"/>
              <a:gd name="T62" fmla="*/ 402 w 468"/>
              <a:gd name="T63" fmla="*/ 773 h 1393"/>
              <a:gd name="T64" fmla="*/ 401 w 468"/>
              <a:gd name="T65" fmla="*/ 729 h 1393"/>
              <a:gd name="T66" fmla="*/ 345 w 468"/>
              <a:gd name="T67" fmla="*/ 623 h 1393"/>
              <a:gd name="T68" fmla="*/ 295 w 468"/>
              <a:gd name="T69" fmla="*/ 509 h 1393"/>
              <a:gd name="T70" fmla="*/ 310 w 468"/>
              <a:gd name="T71" fmla="*/ 412 h 1393"/>
              <a:gd name="T72" fmla="*/ 308 w 468"/>
              <a:gd name="T73" fmla="*/ 354 h 1393"/>
              <a:gd name="T74" fmla="*/ 301 w 468"/>
              <a:gd name="T75" fmla="*/ 282 h 1393"/>
              <a:gd name="T76" fmla="*/ 280 w 468"/>
              <a:gd name="T77" fmla="*/ 207 h 1393"/>
              <a:gd name="T78" fmla="*/ 323 w 468"/>
              <a:gd name="T79" fmla="*/ 204 h 1393"/>
              <a:gd name="T80" fmla="*/ 339 w 468"/>
              <a:gd name="T81" fmla="*/ 185 h 1393"/>
              <a:gd name="T82" fmla="*/ 347 w 468"/>
              <a:gd name="T83" fmla="*/ 159 h 1393"/>
              <a:gd name="T84" fmla="*/ 350 w 468"/>
              <a:gd name="T85" fmla="*/ 132 h 1393"/>
              <a:gd name="T86" fmla="*/ 368 w 468"/>
              <a:gd name="T87" fmla="*/ 105 h 1393"/>
              <a:gd name="T88" fmla="*/ 412 w 468"/>
              <a:gd name="T89" fmla="*/ 82 h 1393"/>
              <a:gd name="T90" fmla="*/ 351 w 468"/>
              <a:gd name="T91" fmla="*/ 35 h 1393"/>
              <a:gd name="T92" fmla="*/ 328 w 468"/>
              <a:gd name="T93" fmla="*/ 0 h 1393"/>
              <a:gd name="T94" fmla="*/ 271 w 468"/>
              <a:gd name="T95" fmla="*/ 0 h 1393"/>
              <a:gd name="T96" fmla="*/ 246 w 468"/>
              <a:gd name="T97" fmla="*/ 8 h 1393"/>
              <a:gd name="T98" fmla="*/ 209 w 468"/>
              <a:gd name="T99" fmla="*/ 40 h 1393"/>
              <a:gd name="T100" fmla="*/ 208 w 468"/>
              <a:gd name="T101" fmla="*/ 112 h 1393"/>
              <a:gd name="T102" fmla="*/ 196 w 468"/>
              <a:gd name="T103" fmla="*/ 144 h 1393"/>
              <a:gd name="T104" fmla="*/ 208 w 468"/>
              <a:gd name="T105" fmla="*/ 148 h 1393"/>
              <a:gd name="T106" fmla="*/ 265 w 468"/>
              <a:gd name="T107" fmla="*/ 1238 h 1393"/>
              <a:gd name="T108" fmla="*/ 264 w 468"/>
              <a:gd name="T109" fmla="*/ 1275 h 1393"/>
              <a:gd name="T110" fmla="*/ 258 w 468"/>
              <a:gd name="T111" fmla="*/ 1344 h 1393"/>
              <a:gd name="T112" fmla="*/ 216 w 468"/>
              <a:gd name="T113" fmla="*/ 1324 h 1393"/>
              <a:gd name="T114" fmla="*/ 189 w 468"/>
              <a:gd name="T115" fmla="*/ 1300 h 1393"/>
              <a:gd name="T116" fmla="*/ 192 w 468"/>
              <a:gd name="T117" fmla="*/ 1228 h 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8" h="1393">
                <a:moveTo>
                  <a:pt x="208" y="148"/>
                </a:moveTo>
                <a:lnTo>
                  <a:pt x="186" y="181"/>
                </a:lnTo>
                <a:lnTo>
                  <a:pt x="186" y="181"/>
                </a:lnTo>
                <a:lnTo>
                  <a:pt x="153" y="196"/>
                </a:lnTo>
                <a:lnTo>
                  <a:pt x="153" y="196"/>
                </a:lnTo>
                <a:lnTo>
                  <a:pt x="136" y="204"/>
                </a:lnTo>
                <a:lnTo>
                  <a:pt x="112" y="214"/>
                </a:lnTo>
                <a:lnTo>
                  <a:pt x="100" y="220"/>
                </a:lnTo>
                <a:lnTo>
                  <a:pt x="89" y="226"/>
                </a:lnTo>
                <a:lnTo>
                  <a:pt x="80" y="233"/>
                </a:lnTo>
                <a:lnTo>
                  <a:pt x="73" y="241"/>
                </a:lnTo>
                <a:lnTo>
                  <a:pt x="73" y="241"/>
                </a:lnTo>
                <a:lnTo>
                  <a:pt x="67" y="251"/>
                </a:lnTo>
                <a:lnTo>
                  <a:pt x="58" y="266"/>
                </a:lnTo>
                <a:lnTo>
                  <a:pt x="39" y="303"/>
                </a:lnTo>
                <a:lnTo>
                  <a:pt x="15" y="354"/>
                </a:lnTo>
                <a:lnTo>
                  <a:pt x="15" y="354"/>
                </a:lnTo>
                <a:lnTo>
                  <a:pt x="14" y="359"/>
                </a:lnTo>
                <a:lnTo>
                  <a:pt x="14" y="362"/>
                </a:lnTo>
                <a:lnTo>
                  <a:pt x="15" y="371"/>
                </a:lnTo>
                <a:lnTo>
                  <a:pt x="15" y="371"/>
                </a:lnTo>
                <a:lnTo>
                  <a:pt x="17" y="377"/>
                </a:lnTo>
                <a:lnTo>
                  <a:pt x="15" y="385"/>
                </a:lnTo>
                <a:lnTo>
                  <a:pt x="15" y="385"/>
                </a:lnTo>
                <a:lnTo>
                  <a:pt x="12" y="397"/>
                </a:lnTo>
                <a:lnTo>
                  <a:pt x="6" y="414"/>
                </a:lnTo>
                <a:lnTo>
                  <a:pt x="1" y="434"/>
                </a:lnTo>
                <a:lnTo>
                  <a:pt x="0" y="443"/>
                </a:lnTo>
                <a:lnTo>
                  <a:pt x="0" y="452"/>
                </a:lnTo>
                <a:lnTo>
                  <a:pt x="0" y="452"/>
                </a:lnTo>
                <a:lnTo>
                  <a:pt x="2" y="465"/>
                </a:lnTo>
                <a:lnTo>
                  <a:pt x="4" y="471"/>
                </a:lnTo>
                <a:lnTo>
                  <a:pt x="5" y="475"/>
                </a:lnTo>
                <a:lnTo>
                  <a:pt x="7" y="478"/>
                </a:lnTo>
                <a:lnTo>
                  <a:pt x="11" y="480"/>
                </a:lnTo>
                <a:lnTo>
                  <a:pt x="14" y="483"/>
                </a:lnTo>
                <a:lnTo>
                  <a:pt x="19" y="483"/>
                </a:lnTo>
                <a:lnTo>
                  <a:pt x="19" y="483"/>
                </a:lnTo>
                <a:lnTo>
                  <a:pt x="32" y="484"/>
                </a:lnTo>
                <a:lnTo>
                  <a:pt x="45" y="484"/>
                </a:lnTo>
                <a:lnTo>
                  <a:pt x="55" y="484"/>
                </a:lnTo>
                <a:lnTo>
                  <a:pt x="57" y="484"/>
                </a:lnTo>
                <a:lnTo>
                  <a:pt x="57" y="484"/>
                </a:lnTo>
                <a:lnTo>
                  <a:pt x="57" y="484"/>
                </a:lnTo>
                <a:lnTo>
                  <a:pt x="56" y="486"/>
                </a:lnTo>
                <a:lnTo>
                  <a:pt x="55" y="491"/>
                </a:lnTo>
                <a:lnTo>
                  <a:pt x="54" y="507"/>
                </a:lnTo>
                <a:lnTo>
                  <a:pt x="55" y="523"/>
                </a:lnTo>
                <a:lnTo>
                  <a:pt x="57" y="531"/>
                </a:lnTo>
                <a:lnTo>
                  <a:pt x="58" y="538"/>
                </a:lnTo>
                <a:lnTo>
                  <a:pt x="58" y="538"/>
                </a:lnTo>
                <a:lnTo>
                  <a:pt x="63" y="547"/>
                </a:lnTo>
                <a:lnTo>
                  <a:pt x="68" y="556"/>
                </a:lnTo>
                <a:lnTo>
                  <a:pt x="73" y="563"/>
                </a:lnTo>
                <a:lnTo>
                  <a:pt x="74" y="568"/>
                </a:lnTo>
                <a:lnTo>
                  <a:pt x="74" y="568"/>
                </a:lnTo>
                <a:lnTo>
                  <a:pt x="72" y="599"/>
                </a:lnTo>
                <a:lnTo>
                  <a:pt x="72" y="599"/>
                </a:lnTo>
                <a:lnTo>
                  <a:pt x="68" y="601"/>
                </a:lnTo>
                <a:lnTo>
                  <a:pt x="64" y="605"/>
                </a:lnTo>
                <a:lnTo>
                  <a:pt x="61" y="609"/>
                </a:lnTo>
                <a:lnTo>
                  <a:pt x="56" y="615"/>
                </a:lnTo>
                <a:lnTo>
                  <a:pt x="52" y="625"/>
                </a:lnTo>
                <a:lnTo>
                  <a:pt x="50" y="636"/>
                </a:lnTo>
                <a:lnTo>
                  <a:pt x="50" y="650"/>
                </a:lnTo>
                <a:lnTo>
                  <a:pt x="50" y="650"/>
                </a:lnTo>
                <a:lnTo>
                  <a:pt x="50" y="657"/>
                </a:lnTo>
                <a:lnTo>
                  <a:pt x="52" y="667"/>
                </a:lnTo>
                <a:lnTo>
                  <a:pt x="60" y="687"/>
                </a:lnTo>
                <a:lnTo>
                  <a:pt x="68" y="708"/>
                </a:lnTo>
                <a:lnTo>
                  <a:pt x="79" y="730"/>
                </a:lnTo>
                <a:lnTo>
                  <a:pt x="99" y="766"/>
                </a:lnTo>
                <a:lnTo>
                  <a:pt x="109" y="782"/>
                </a:lnTo>
                <a:lnTo>
                  <a:pt x="109" y="782"/>
                </a:lnTo>
                <a:lnTo>
                  <a:pt x="128" y="872"/>
                </a:lnTo>
                <a:lnTo>
                  <a:pt x="140" y="936"/>
                </a:lnTo>
                <a:lnTo>
                  <a:pt x="143" y="960"/>
                </a:lnTo>
                <a:lnTo>
                  <a:pt x="144" y="970"/>
                </a:lnTo>
                <a:lnTo>
                  <a:pt x="144" y="975"/>
                </a:lnTo>
                <a:lnTo>
                  <a:pt x="144" y="975"/>
                </a:lnTo>
                <a:lnTo>
                  <a:pt x="140" y="994"/>
                </a:lnTo>
                <a:lnTo>
                  <a:pt x="134" y="1012"/>
                </a:lnTo>
                <a:lnTo>
                  <a:pt x="128" y="1028"/>
                </a:lnTo>
                <a:lnTo>
                  <a:pt x="123" y="1038"/>
                </a:lnTo>
                <a:lnTo>
                  <a:pt x="123" y="1038"/>
                </a:lnTo>
                <a:lnTo>
                  <a:pt x="121" y="1040"/>
                </a:lnTo>
                <a:lnTo>
                  <a:pt x="119" y="1040"/>
                </a:lnTo>
                <a:lnTo>
                  <a:pt x="118" y="1041"/>
                </a:lnTo>
                <a:lnTo>
                  <a:pt x="116" y="1046"/>
                </a:lnTo>
                <a:lnTo>
                  <a:pt x="115" y="1062"/>
                </a:lnTo>
                <a:lnTo>
                  <a:pt x="115" y="1062"/>
                </a:lnTo>
                <a:lnTo>
                  <a:pt x="112" y="1118"/>
                </a:lnTo>
                <a:lnTo>
                  <a:pt x="111" y="1150"/>
                </a:lnTo>
                <a:lnTo>
                  <a:pt x="111" y="1181"/>
                </a:lnTo>
                <a:lnTo>
                  <a:pt x="111" y="1181"/>
                </a:lnTo>
                <a:lnTo>
                  <a:pt x="111" y="1197"/>
                </a:lnTo>
                <a:lnTo>
                  <a:pt x="111" y="1213"/>
                </a:lnTo>
                <a:lnTo>
                  <a:pt x="107" y="1245"/>
                </a:lnTo>
                <a:lnTo>
                  <a:pt x="104" y="1280"/>
                </a:lnTo>
                <a:lnTo>
                  <a:pt x="104" y="1280"/>
                </a:lnTo>
                <a:lnTo>
                  <a:pt x="103" y="1280"/>
                </a:lnTo>
                <a:lnTo>
                  <a:pt x="100" y="1281"/>
                </a:lnTo>
                <a:lnTo>
                  <a:pt x="98" y="1285"/>
                </a:lnTo>
                <a:lnTo>
                  <a:pt x="94" y="1292"/>
                </a:lnTo>
                <a:lnTo>
                  <a:pt x="94" y="1292"/>
                </a:lnTo>
                <a:lnTo>
                  <a:pt x="88" y="1309"/>
                </a:lnTo>
                <a:lnTo>
                  <a:pt x="85" y="1321"/>
                </a:lnTo>
                <a:lnTo>
                  <a:pt x="82" y="1335"/>
                </a:lnTo>
                <a:lnTo>
                  <a:pt x="80" y="1348"/>
                </a:lnTo>
                <a:lnTo>
                  <a:pt x="80" y="1360"/>
                </a:lnTo>
                <a:lnTo>
                  <a:pt x="80" y="1365"/>
                </a:lnTo>
                <a:lnTo>
                  <a:pt x="81" y="1370"/>
                </a:lnTo>
                <a:lnTo>
                  <a:pt x="84" y="1372"/>
                </a:lnTo>
                <a:lnTo>
                  <a:pt x="87" y="1374"/>
                </a:lnTo>
                <a:lnTo>
                  <a:pt x="87" y="1374"/>
                </a:lnTo>
                <a:lnTo>
                  <a:pt x="94" y="1378"/>
                </a:lnTo>
                <a:lnTo>
                  <a:pt x="104" y="1380"/>
                </a:lnTo>
                <a:lnTo>
                  <a:pt x="123" y="1383"/>
                </a:lnTo>
                <a:lnTo>
                  <a:pt x="138" y="1384"/>
                </a:lnTo>
                <a:lnTo>
                  <a:pt x="146" y="1384"/>
                </a:lnTo>
                <a:lnTo>
                  <a:pt x="146" y="1384"/>
                </a:lnTo>
                <a:lnTo>
                  <a:pt x="174" y="1387"/>
                </a:lnTo>
                <a:lnTo>
                  <a:pt x="220" y="1392"/>
                </a:lnTo>
                <a:lnTo>
                  <a:pt x="220" y="1392"/>
                </a:lnTo>
                <a:lnTo>
                  <a:pt x="228" y="1393"/>
                </a:lnTo>
                <a:lnTo>
                  <a:pt x="239" y="1393"/>
                </a:lnTo>
                <a:lnTo>
                  <a:pt x="248" y="1392"/>
                </a:lnTo>
                <a:lnTo>
                  <a:pt x="259" y="1391"/>
                </a:lnTo>
                <a:lnTo>
                  <a:pt x="269" y="1389"/>
                </a:lnTo>
                <a:lnTo>
                  <a:pt x="277" y="1385"/>
                </a:lnTo>
                <a:lnTo>
                  <a:pt x="282" y="1383"/>
                </a:lnTo>
                <a:lnTo>
                  <a:pt x="285" y="1379"/>
                </a:lnTo>
                <a:lnTo>
                  <a:pt x="285" y="1379"/>
                </a:lnTo>
                <a:lnTo>
                  <a:pt x="288" y="1372"/>
                </a:lnTo>
                <a:lnTo>
                  <a:pt x="289" y="1365"/>
                </a:lnTo>
                <a:lnTo>
                  <a:pt x="288" y="1356"/>
                </a:lnTo>
                <a:lnTo>
                  <a:pt x="288" y="1356"/>
                </a:lnTo>
                <a:lnTo>
                  <a:pt x="303" y="1359"/>
                </a:lnTo>
                <a:lnTo>
                  <a:pt x="338" y="1362"/>
                </a:lnTo>
                <a:lnTo>
                  <a:pt x="376" y="1365"/>
                </a:lnTo>
                <a:lnTo>
                  <a:pt x="390" y="1365"/>
                </a:lnTo>
                <a:lnTo>
                  <a:pt x="396" y="1365"/>
                </a:lnTo>
                <a:lnTo>
                  <a:pt x="400" y="1364"/>
                </a:lnTo>
                <a:lnTo>
                  <a:pt x="400" y="1364"/>
                </a:lnTo>
                <a:lnTo>
                  <a:pt x="420" y="1355"/>
                </a:lnTo>
                <a:lnTo>
                  <a:pt x="440" y="1348"/>
                </a:lnTo>
                <a:lnTo>
                  <a:pt x="440" y="1348"/>
                </a:lnTo>
                <a:lnTo>
                  <a:pt x="451" y="1343"/>
                </a:lnTo>
                <a:lnTo>
                  <a:pt x="461" y="1340"/>
                </a:lnTo>
                <a:lnTo>
                  <a:pt x="464" y="1337"/>
                </a:lnTo>
                <a:lnTo>
                  <a:pt x="467" y="1335"/>
                </a:lnTo>
                <a:lnTo>
                  <a:pt x="468" y="1333"/>
                </a:lnTo>
                <a:lnTo>
                  <a:pt x="468" y="1329"/>
                </a:lnTo>
                <a:lnTo>
                  <a:pt x="468" y="1329"/>
                </a:lnTo>
                <a:lnTo>
                  <a:pt x="467" y="1323"/>
                </a:lnTo>
                <a:lnTo>
                  <a:pt x="465" y="1319"/>
                </a:lnTo>
                <a:lnTo>
                  <a:pt x="464" y="1317"/>
                </a:lnTo>
                <a:lnTo>
                  <a:pt x="462" y="1316"/>
                </a:lnTo>
                <a:lnTo>
                  <a:pt x="450" y="1309"/>
                </a:lnTo>
                <a:lnTo>
                  <a:pt x="450" y="1309"/>
                </a:lnTo>
                <a:lnTo>
                  <a:pt x="440" y="1304"/>
                </a:lnTo>
                <a:lnTo>
                  <a:pt x="431" y="1300"/>
                </a:lnTo>
                <a:lnTo>
                  <a:pt x="413" y="1296"/>
                </a:lnTo>
                <a:lnTo>
                  <a:pt x="393" y="1291"/>
                </a:lnTo>
                <a:lnTo>
                  <a:pt x="393" y="1291"/>
                </a:lnTo>
                <a:lnTo>
                  <a:pt x="383" y="1284"/>
                </a:lnTo>
                <a:lnTo>
                  <a:pt x="369" y="1268"/>
                </a:lnTo>
                <a:lnTo>
                  <a:pt x="347" y="1247"/>
                </a:lnTo>
                <a:lnTo>
                  <a:pt x="338" y="1251"/>
                </a:lnTo>
                <a:lnTo>
                  <a:pt x="337" y="1228"/>
                </a:lnTo>
                <a:lnTo>
                  <a:pt x="337" y="1228"/>
                </a:lnTo>
                <a:lnTo>
                  <a:pt x="323" y="1123"/>
                </a:lnTo>
                <a:lnTo>
                  <a:pt x="311" y="1013"/>
                </a:lnTo>
                <a:lnTo>
                  <a:pt x="311" y="1013"/>
                </a:lnTo>
                <a:lnTo>
                  <a:pt x="313" y="1006"/>
                </a:lnTo>
                <a:lnTo>
                  <a:pt x="316" y="994"/>
                </a:lnTo>
                <a:lnTo>
                  <a:pt x="320" y="978"/>
                </a:lnTo>
                <a:lnTo>
                  <a:pt x="322" y="964"/>
                </a:lnTo>
                <a:lnTo>
                  <a:pt x="322" y="964"/>
                </a:lnTo>
                <a:lnTo>
                  <a:pt x="323" y="949"/>
                </a:lnTo>
                <a:lnTo>
                  <a:pt x="323" y="932"/>
                </a:lnTo>
                <a:lnTo>
                  <a:pt x="322" y="912"/>
                </a:lnTo>
                <a:lnTo>
                  <a:pt x="320" y="891"/>
                </a:lnTo>
                <a:lnTo>
                  <a:pt x="320" y="891"/>
                </a:lnTo>
                <a:lnTo>
                  <a:pt x="317" y="878"/>
                </a:lnTo>
                <a:lnTo>
                  <a:pt x="313" y="862"/>
                </a:lnTo>
                <a:lnTo>
                  <a:pt x="301" y="830"/>
                </a:lnTo>
                <a:lnTo>
                  <a:pt x="285" y="793"/>
                </a:lnTo>
                <a:lnTo>
                  <a:pt x="285" y="793"/>
                </a:lnTo>
                <a:lnTo>
                  <a:pt x="286" y="756"/>
                </a:lnTo>
                <a:lnTo>
                  <a:pt x="288" y="704"/>
                </a:lnTo>
                <a:lnTo>
                  <a:pt x="288" y="704"/>
                </a:lnTo>
                <a:lnTo>
                  <a:pt x="286" y="686"/>
                </a:lnTo>
                <a:lnTo>
                  <a:pt x="284" y="667"/>
                </a:lnTo>
                <a:lnTo>
                  <a:pt x="279" y="644"/>
                </a:lnTo>
                <a:lnTo>
                  <a:pt x="279" y="618"/>
                </a:lnTo>
                <a:lnTo>
                  <a:pt x="333" y="692"/>
                </a:lnTo>
                <a:lnTo>
                  <a:pt x="333" y="692"/>
                </a:lnTo>
                <a:lnTo>
                  <a:pt x="334" y="699"/>
                </a:lnTo>
                <a:lnTo>
                  <a:pt x="337" y="716"/>
                </a:lnTo>
                <a:lnTo>
                  <a:pt x="337" y="716"/>
                </a:lnTo>
                <a:lnTo>
                  <a:pt x="337" y="724"/>
                </a:lnTo>
                <a:lnTo>
                  <a:pt x="339" y="730"/>
                </a:lnTo>
                <a:lnTo>
                  <a:pt x="340" y="733"/>
                </a:lnTo>
                <a:lnTo>
                  <a:pt x="340" y="733"/>
                </a:lnTo>
                <a:lnTo>
                  <a:pt x="339" y="733"/>
                </a:lnTo>
                <a:lnTo>
                  <a:pt x="338" y="735"/>
                </a:lnTo>
                <a:lnTo>
                  <a:pt x="337" y="738"/>
                </a:lnTo>
                <a:lnTo>
                  <a:pt x="337" y="738"/>
                </a:lnTo>
                <a:lnTo>
                  <a:pt x="333" y="745"/>
                </a:lnTo>
                <a:lnTo>
                  <a:pt x="333" y="749"/>
                </a:lnTo>
                <a:lnTo>
                  <a:pt x="334" y="751"/>
                </a:lnTo>
                <a:lnTo>
                  <a:pt x="334" y="751"/>
                </a:lnTo>
                <a:lnTo>
                  <a:pt x="337" y="756"/>
                </a:lnTo>
                <a:lnTo>
                  <a:pt x="337" y="757"/>
                </a:lnTo>
                <a:lnTo>
                  <a:pt x="337" y="757"/>
                </a:lnTo>
                <a:lnTo>
                  <a:pt x="332" y="759"/>
                </a:lnTo>
                <a:lnTo>
                  <a:pt x="329" y="760"/>
                </a:lnTo>
                <a:lnTo>
                  <a:pt x="329" y="761"/>
                </a:lnTo>
                <a:lnTo>
                  <a:pt x="329" y="763"/>
                </a:lnTo>
                <a:lnTo>
                  <a:pt x="329" y="763"/>
                </a:lnTo>
                <a:lnTo>
                  <a:pt x="332" y="766"/>
                </a:lnTo>
                <a:lnTo>
                  <a:pt x="335" y="768"/>
                </a:lnTo>
                <a:lnTo>
                  <a:pt x="339" y="769"/>
                </a:lnTo>
                <a:lnTo>
                  <a:pt x="339" y="769"/>
                </a:lnTo>
                <a:lnTo>
                  <a:pt x="334" y="774"/>
                </a:lnTo>
                <a:lnTo>
                  <a:pt x="331" y="778"/>
                </a:lnTo>
                <a:lnTo>
                  <a:pt x="329" y="780"/>
                </a:lnTo>
                <a:lnTo>
                  <a:pt x="331" y="781"/>
                </a:lnTo>
                <a:lnTo>
                  <a:pt x="331" y="781"/>
                </a:lnTo>
                <a:lnTo>
                  <a:pt x="333" y="782"/>
                </a:lnTo>
                <a:lnTo>
                  <a:pt x="338" y="782"/>
                </a:lnTo>
                <a:lnTo>
                  <a:pt x="347" y="782"/>
                </a:lnTo>
                <a:lnTo>
                  <a:pt x="347" y="782"/>
                </a:lnTo>
                <a:lnTo>
                  <a:pt x="356" y="780"/>
                </a:lnTo>
                <a:lnTo>
                  <a:pt x="358" y="780"/>
                </a:lnTo>
                <a:lnTo>
                  <a:pt x="358" y="780"/>
                </a:lnTo>
                <a:lnTo>
                  <a:pt x="359" y="784"/>
                </a:lnTo>
                <a:lnTo>
                  <a:pt x="360" y="786"/>
                </a:lnTo>
                <a:lnTo>
                  <a:pt x="363" y="788"/>
                </a:lnTo>
                <a:lnTo>
                  <a:pt x="363" y="788"/>
                </a:lnTo>
                <a:lnTo>
                  <a:pt x="371" y="792"/>
                </a:lnTo>
                <a:lnTo>
                  <a:pt x="376" y="793"/>
                </a:lnTo>
                <a:lnTo>
                  <a:pt x="376" y="793"/>
                </a:lnTo>
                <a:lnTo>
                  <a:pt x="376" y="798"/>
                </a:lnTo>
                <a:lnTo>
                  <a:pt x="376" y="800"/>
                </a:lnTo>
                <a:lnTo>
                  <a:pt x="377" y="802"/>
                </a:lnTo>
                <a:lnTo>
                  <a:pt x="378" y="803"/>
                </a:lnTo>
                <a:lnTo>
                  <a:pt x="378" y="803"/>
                </a:lnTo>
                <a:lnTo>
                  <a:pt x="381" y="802"/>
                </a:lnTo>
                <a:lnTo>
                  <a:pt x="383" y="800"/>
                </a:lnTo>
                <a:lnTo>
                  <a:pt x="388" y="797"/>
                </a:lnTo>
                <a:lnTo>
                  <a:pt x="393" y="791"/>
                </a:lnTo>
                <a:lnTo>
                  <a:pt x="400" y="779"/>
                </a:lnTo>
                <a:lnTo>
                  <a:pt x="400" y="779"/>
                </a:lnTo>
                <a:lnTo>
                  <a:pt x="402" y="773"/>
                </a:lnTo>
                <a:lnTo>
                  <a:pt x="407" y="766"/>
                </a:lnTo>
                <a:lnTo>
                  <a:pt x="407" y="766"/>
                </a:lnTo>
                <a:lnTo>
                  <a:pt x="409" y="759"/>
                </a:lnTo>
                <a:lnTo>
                  <a:pt x="409" y="756"/>
                </a:lnTo>
                <a:lnTo>
                  <a:pt x="409" y="753"/>
                </a:lnTo>
                <a:lnTo>
                  <a:pt x="409" y="753"/>
                </a:lnTo>
                <a:lnTo>
                  <a:pt x="406" y="742"/>
                </a:lnTo>
                <a:lnTo>
                  <a:pt x="401" y="729"/>
                </a:lnTo>
                <a:lnTo>
                  <a:pt x="401" y="729"/>
                </a:lnTo>
                <a:lnTo>
                  <a:pt x="383" y="696"/>
                </a:lnTo>
                <a:lnTo>
                  <a:pt x="369" y="668"/>
                </a:lnTo>
                <a:lnTo>
                  <a:pt x="369" y="668"/>
                </a:lnTo>
                <a:lnTo>
                  <a:pt x="369" y="661"/>
                </a:lnTo>
                <a:lnTo>
                  <a:pt x="369" y="661"/>
                </a:lnTo>
                <a:lnTo>
                  <a:pt x="362" y="649"/>
                </a:lnTo>
                <a:lnTo>
                  <a:pt x="345" y="623"/>
                </a:lnTo>
                <a:lnTo>
                  <a:pt x="327" y="590"/>
                </a:lnTo>
                <a:lnTo>
                  <a:pt x="321" y="576"/>
                </a:lnTo>
                <a:lnTo>
                  <a:pt x="317" y="565"/>
                </a:lnTo>
                <a:lnTo>
                  <a:pt x="317" y="565"/>
                </a:lnTo>
                <a:lnTo>
                  <a:pt x="314" y="556"/>
                </a:lnTo>
                <a:lnTo>
                  <a:pt x="311" y="546"/>
                </a:lnTo>
                <a:lnTo>
                  <a:pt x="302" y="526"/>
                </a:lnTo>
                <a:lnTo>
                  <a:pt x="295" y="509"/>
                </a:lnTo>
                <a:lnTo>
                  <a:pt x="292" y="503"/>
                </a:lnTo>
                <a:lnTo>
                  <a:pt x="291" y="500"/>
                </a:lnTo>
                <a:lnTo>
                  <a:pt x="291" y="500"/>
                </a:lnTo>
                <a:lnTo>
                  <a:pt x="291" y="459"/>
                </a:lnTo>
                <a:lnTo>
                  <a:pt x="291" y="426"/>
                </a:lnTo>
                <a:lnTo>
                  <a:pt x="291" y="426"/>
                </a:lnTo>
                <a:lnTo>
                  <a:pt x="302" y="418"/>
                </a:lnTo>
                <a:lnTo>
                  <a:pt x="310" y="412"/>
                </a:lnTo>
                <a:lnTo>
                  <a:pt x="313" y="410"/>
                </a:lnTo>
                <a:lnTo>
                  <a:pt x="314" y="408"/>
                </a:lnTo>
                <a:lnTo>
                  <a:pt x="314" y="408"/>
                </a:lnTo>
                <a:lnTo>
                  <a:pt x="313" y="396"/>
                </a:lnTo>
                <a:lnTo>
                  <a:pt x="310" y="383"/>
                </a:lnTo>
                <a:lnTo>
                  <a:pt x="310" y="383"/>
                </a:lnTo>
                <a:lnTo>
                  <a:pt x="308" y="354"/>
                </a:lnTo>
                <a:lnTo>
                  <a:pt x="308" y="354"/>
                </a:lnTo>
                <a:lnTo>
                  <a:pt x="314" y="343"/>
                </a:lnTo>
                <a:lnTo>
                  <a:pt x="319" y="336"/>
                </a:lnTo>
                <a:lnTo>
                  <a:pt x="320" y="331"/>
                </a:lnTo>
                <a:lnTo>
                  <a:pt x="320" y="331"/>
                </a:lnTo>
                <a:lnTo>
                  <a:pt x="319" y="324"/>
                </a:lnTo>
                <a:lnTo>
                  <a:pt x="313" y="309"/>
                </a:lnTo>
                <a:lnTo>
                  <a:pt x="304" y="291"/>
                </a:lnTo>
                <a:lnTo>
                  <a:pt x="301" y="282"/>
                </a:lnTo>
                <a:lnTo>
                  <a:pt x="296" y="274"/>
                </a:lnTo>
                <a:lnTo>
                  <a:pt x="296" y="274"/>
                </a:lnTo>
                <a:lnTo>
                  <a:pt x="285" y="261"/>
                </a:lnTo>
                <a:lnTo>
                  <a:pt x="274" y="248"/>
                </a:lnTo>
                <a:lnTo>
                  <a:pt x="264" y="236"/>
                </a:lnTo>
                <a:lnTo>
                  <a:pt x="264" y="236"/>
                </a:lnTo>
                <a:lnTo>
                  <a:pt x="273" y="219"/>
                </a:lnTo>
                <a:lnTo>
                  <a:pt x="280" y="207"/>
                </a:lnTo>
                <a:lnTo>
                  <a:pt x="284" y="201"/>
                </a:lnTo>
                <a:lnTo>
                  <a:pt x="284" y="201"/>
                </a:lnTo>
                <a:lnTo>
                  <a:pt x="296" y="204"/>
                </a:lnTo>
                <a:lnTo>
                  <a:pt x="306" y="206"/>
                </a:lnTo>
                <a:lnTo>
                  <a:pt x="311" y="206"/>
                </a:lnTo>
                <a:lnTo>
                  <a:pt x="311" y="206"/>
                </a:lnTo>
                <a:lnTo>
                  <a:pt x="316" y="205"/>
                </a:lnTo>
                <a:lnTo>
                  <a:pt x="323" y="204"/>
                </a:lnTo>
                <a:lnTo>
                  <a:pt x="328" y="201"/>
                </a:lnTo>
                <a:lnTo>
                  <a:pt x="331" y="199"/>
                </a:lnTo>
                <a:lnTo>
                  <a:pt x="332" y="198"/>
                </a:lnTo>
                <a:lnTo>
                  <a:pt x="332" y="198"/>
                </a:lnTo>
                <a:lnTo>
                  <a:pt x="333" y="193"/>
                </a:lnTo>
                <a:lnTo>
                  <a:pt x="334" y="189"/>
                </a:lnTo>
                <a:lnTo>
                  <a:pt x="339" y="185"/>
                </a:lnTo>
                <a:lnTo>
                  <a:pt x="339" y="185"/>
                </a:lnTo>
                <a:lnTo>
                  <a:pt x="341" y="182"/>
                </a:lnTo>
                <a:lnTo>
                  <a:pt x="343" y="180"/>
                </a:lnTo>
                <a:lnTo>
                  <a:pt x="343" y="176"/>
                </a:lnTo>
                <a:lnTo>
                  <a:pt x="343" y="176"/>
                </a:lnTo>
                <a:lnTo>
                  <a:pt x="345" y="173"/>
                </a:lnTo>
                <a:lnTo>
                  <a:pt x="347" y="165"/>
                </a:lnTo>
                <a:lnTo>
                  <a:pt x="347" y="165"/>
                </a:lnTo>
                <a:lnTo>
                  <a:pt x="347" y="159"/>
                </a:lnTo>
                <a:lnTo>
                  <a:pt x="347" y="156"/>
                </a:lnTo>
                <a:lnTo>
                  <a:pt x="347" y="156"/>
                </a:lnTo>
                <a:lnTo>
                  <a:pt x="351" y="151"/>
                </a:lnTo>
                <a:lnTo>
                  <a:pt x="352" y="146"/>
                </a:lnTo>
                <a:lnTo>
                  <a:pt x="353" y="142"/>
                </a:lnTo>
                <a:lnTo>
                  <a:pt x="353" y="142"/>
                </a:lnTo>
                <a:lnTo>
                  <a:pt x="352" y="137"/>
                </a:lnTo>
                <a:lnTo>
                  <a:pt x="350" y="132"/>
                </a:lnTo>
                <a:lnTo>
                  <a:pt x="348" y="128"/>
                </a:lnTo>
                <a:lnTo>
                  <a:pt x="347" y="125"/>
                </a:lnTo>
                <a:lnTo>
                  <a:pt x="347" y="125"/>
                </a:lnTo>
                <a:lnTo>
                  <a:pt x="347" y="119"/>
                </a:lnTo>
                <a:lnTo>
                  <a:pt x="350" y="112"/>
                </a:lnTo>
                <a:lnTo>
                  <a:pt x="352" y="102"/>
                </a:lnTo>
                <a:lnTo>
                  <a:pt x="352" y="102"/>
                </a:lnTo>
                <a:lnTo>
                  <a:pt x="368" y="105"/>
                </a:lnTo>
                <a:lnTo>
                  <a:pt x="382" y="105"/>
                </a:lnTo>
                <a:lnTo>
                  <a:pt x="388" y="105"/>
                </a:lnTo>
                <a:lnTo>
                  <a:pt x="393" y="103"/>
                </a:lnTo>
                <a:lnTo>
                  <a:pt x="393" y="103"/>
                </a:lnTo>
                <a:lnTo>
                  <a:pt x="402" y="99"/>
                </a:lnTo>
                <a:lnTo>
                  <a:pt x="408" y="93"/>
                </a:lnTo>
                <a:lnTo>
                  <a:pt x="412" y="87"/>
                </a:lnTo>
                <a:lnTo>
                  <a:pt x="412" y="82"/>
                </a:lnTo>
                <a:lnTo>
                  <a:pt x="412" y="82"/>
                </a:lnTo>
                <a:lnTo>
                  <a:pt x="412" y="78"/>
                </a:lnTo>
                <a:lnTo>
                  <a:pt x="411" y="76"/>
                </a:lnTo>
                <a:lnTo>
                  <a:pt x="407" y="72"/>
                </a:lnTo>
                <a:lnTo>
                  <a:pt x="402" y="68"/>
                </a:lnTo>
                <a:lnTo>
                  <a:pt x="356" y="53"/>
                </a:lnTo>
                <a:lnTo>
                  <a:pt x="356" y="53"/>
                </a:lnTo>
                <a:lnTo>
                  <a:pt x="351" y="35"/>
                </a:lnTo>
                <a:lnTo>
                  <a:pt x="346" y="21"/>
                </a:lnTo>
                <a:lnTo>
                  <a:pt x="343" y="10"/>
                </a:lnTo>
                <a:lnTo>
                  <a:pt x="343" y="10"/>
                </a:lnTo>
                <a:lnTo>
                  <a:pt x="340" y="3"/>
                </a:lnTo>
                <a:lnTo>
                  <a:pt x="339" y="2"/>
                </a:lnTo>
                <a:lnTo>
                  <a:pt x="335" y="1"/>
                </a:lnTo>
                <a:lnTo>
                  <a:pt x="335" y="1"/>
                </a:lnTo>
                <a:lnTo>
                  <a:pt x="328" y="0"/>
                </a:lnTo>
                <a:lnTo>
                  <a:pt x="320" y="0"/>
                </a:lnTo>
                <a:lnTo>
                  <a:pt x="304" y="2"/>
                </a:lnTo>
                <a:lnTo>
                  <a:pt x="304" y="2"/>
                </a:lnTo>
                <a:lnTo>
                  <a:pt x="289" y="3"/>
                </a:lnTo>
                <a:lnTo>
                  <a:pt x="278" y="4"/>
                </a:lnTo>
                <a:lnTo>
                  <a:pt x="278" y="4"/>
                </a:lnTo>
                <a:lnTo>
                  <a:pt x="274" y="2"/>
                </a:lnTo>
                <a:lnTo>
                  <a:pt x="271" y="0"/>
                </a:lnTo>
                <a:lnTo>
                  <a:pt x="267" y="0"/>
                </a:lnTo>
                <a:lnTo>
                  <a:pt x="267" y="0"/>
                </a:lnTo>
                <a:lnTo>
                  <a:pt x="264" y="1"/>
                </a:lnTo>
                <a:lnTo>
                  <a:pt x="261" y="2"/>
                </a:lnTo>
                <a:lnTo>
                  <a:pt x="258" y="4"/>
                </a:lnTo>
                <a:lnTo>
                  <a:pt x="258" y="4"/>
                </a:lnTo>
                <a:lnTo>
                  <a:pt x="255" y="4"/>
                </a:lnTo>
                <a:lnTo>
                  <a:pt x="246" y="8"/>
                </a:lnTo>
                <a:lnTo>
                  <a:pt x="246" y="8"/>
                </a:lnTo>
                <a:lnTo>
                  <a:pt x="237" y="11"/>
                </a:lnTo>
                <a:lnTo>
                  <a:pt x="228" y="16"/>
                </a:lnTo>
                <a:lnTo>
                  <a:pt x="220" y="22"/>
                </a:lnTo>
                <a:lnTo>
                  <a:pt x="216" y="26"/>
                </a:lnTo>
                <a:lnTo>
                  <a:pt x="214" y="29"/>
                </a:lnTo>
                <a:lnTo>
                  <a:pt x="214" y="29"/>
                </a:lnTo>
                <a:lnTo>
                  <a:pt x="209" y="40"/>
                </a:lnTo>
                <a:lnTo>
                  <a:pt x="203" y="52"/>
                </a:lnTo>
                <a:lnTo>
                  <a:pt x="200" y="62"/>
                </a:lnTo>
                <a:lnTo>
                  <a:pt x="199" y="66"/>
                </a:lnTo>
                <a:lnTo>
                  <a:pt x="199" y="66"/>
                </a:lnTo>
                <a:lnTo>
                  <a:pt x="200" y="87"/>
                </a:lnTo>
                <a:lnTo>
                  <a:pt x="203" y="103"/>
                </a:lnTo>
                <a:lnTo>
                  <a:pt x="208" y="112"/>
                </a:lnTo>
                <a:lnTo>
                  <a:pt x="208" y="112"/>
                </a:lnTo>
                <a:lnTo>
                  <a:pt x="205" y="113"/>
                </a:lnTo>
                <a:lnTo>
                  <a:pt x="204" y="115"/>
                </a:lnTo>
                <a:lnTo>
                  <a:pt x="203" y="118"/>
                </a:lnTo>
                <a:lnTo>
                  <a:pt x="203" y="118"/>
                </a:lnTo>
                <a:lnTo>
                  <a:pt x="200" y="127"/>
                </a:lnTo>
                <a:lnTo>
                  <a:pt x="198" y="139"/>
                </a:lnTo>
                <a:lnTo>
                  <a:pt x="198" y="139"/>
                </a:lnTo>
                <a:lnTo>
                  <a:pt x="196" y="144"/>
                </a:lnTo>
                <a:lnTo>
                  <a:pt x="195" y="148"/>
                </a:lnTo>
                <a:lnTo>
                  <a:pt x="195" y="148"/>
                </a:lnTo>
                <a:lnTo>
                  <a:pt x="195" y="149"/>
                </a:lnTo>
                <a:lnTo>
                  <a:pt x="195" y="149"/>
                </a:lnTo>
                <a:lnTo>
                  <a:pt x="197" y="149"/>
                </a:lnTo>
                <a:lnTo>
                  <a:pt x="202" y="146"/>
                </a:lnTo>
                <a:lnTo>
                  <a:pt x="202" y="150"/>
                </a:lnTo>
                <a:lnTo>
                  <a:pt x="208" y="148"/>
                </a:lnTo>
                <a:close/>
                <a:moveTo>
                  <a:pt x="222" y="1115"/>
                </a:moveTo>
                <a:lnTo>
                  <a:pt x="222" y="1115"/>
                </a:lnTo>
                <a:lnTo>
                  <a:pt x="226" y="1125"/>
                </a:lnTo>
                <a:lnTo>
                  <a:pt x="229" y="1140"/>
                </a:lnTo>
                <a:lnTo>
                  <a:pt x="229" y="1140"/>
                </a:lnTo>
                <a:lnTo>
                  <a:pt x="260" y="1222"/>
                </a:lnTo>
                <a:lnTo>
                  <a:pt x="260" y="1222"/>
                </a:lnTo>
                <a:lnTo>
                  <a:pt x="265" y="1238"/>
                </a:lnTo>
                <a:lnTo>
                  <a:pt x="267" y="1249"/>
                </a:lnTo>
                <a:lnTo>
                  <a:pt x="269" y="1255"/>
                </a:lnTo>
                <a:lnTo>
                  <a:pt x="269" y="1259"/>
                </a:lnTo>
                <a:lnTo>
                  <a:pt x="269" y="1259"/>
                </a:lnTo>
                <a:lnTo>
                  <a:pt x="267" y="1268"/>
                </a:lnTo>
                <a:lnTo>
                  <a:pt x="266" y="1273"/>
                </a:lnTo>
                <a:lnTo>
                  <a:pt x="264" y="1275"/>
                </a:lnTo>
                <a:lnTo>
                  <a:pt x="264" y="1275"/>
                </a:lnTo>
                <a:lnTo>
                  <a:pt x="263" y="1276"/>
                </a:lnTo>
                <a:lnTo>
                  <a:pt x="261" y="1280"/>
                </a:lnTo>
                <a:lnTo>
                  <a:pt x="260" y="1298"/>
                </a:lnTo>
                <a:lnTo>
                  <a:pt x="260" y="1298"/>
                </a:lnTo>
                <a:lnTo>
                  <a:pt x="258" y="1312"/>
                </a:lnTo>
                <a:lnTo>
                  <a:pt x="258" y="1328"/>
                </a:lnTo>
                <a:lnTo>
                  <a:pt x="258" y="1344"/>
                </a:lnTo>
                <a:lnTo>
                  <a:pt x="258" y="1344"/>
                </a:lnTo>
                <a:lnTo>
                  <a:pt x="240" y="1340"/>
                </a:lnTo>
                <a:lnTo>
                  <a:pt x="227" y="1335"/>
                </a:lnTo>
                <a:lnTo>
                  <a:pt x="217" y="1331"/>
                </a:lnTo>
                <a:lnTo>
                  <a:pt x="217" y="1331"/>
                </a:lnTo>
                <a:lnTo>
                  <a:pt x="214" y="1328"/>
                </a:lnTo>
                <a:lnTo>
                  <a:pt x="214" y="1327"/>
                </a:lnTo>
                <a:lnTo>
                  <a:pt x="215" y="1327"/>
                </a:lnTo>
                <a:lnTo>
                  <a:pt x="216" y="1324"/>
                </a:lnTo>
                <a:lnTo>
                  <a:pt x="217" y="1322"/>
                </a:lnTo>
                <a:lnTo>
                  <a:pt x="217" y="1319"/>
                </a:lnTo>
                <a:lnTo>
                  <a:pt x="217" y="1319"/>
                </a:lnTo>
                <a:lnTo>
                  <a:pt x="216" y="1317"/>
                </a:lnTo>
                <a:lnTo>
                  <a:pt x="214" y="1313"/>
                </a:lnTo>
                <a:lnTo>
                  <a:pt x="205" y="1309"/>
                </a:lnTo>
                <a:lnTo>
                  <a:pt x="197" y="1305"/>
                </a:lnTo>
                <a:lnTo>
                  <a:pt x="189" y="1300"/>
                </a:lnTo>
                <a:lnTo>
                  <a:pt x="189" y="1300"/>
                </a:lnTo>
                <a:lnTo>
                  <a:pt x="183" y="1296"/>
                </a:lnTo>
                <a:lnTo>
                  <a:pt x="179" y="1291"/>
                </a:lnTo>
                <a:lnTo>
                  <a:pt x="174" y="1285"/>
                </a:lnTo>
                <a:lnTo>
                  <a:pt x="174" y="1285"/>
                </a:lnTo>
                <a:lnTo>
                  <a:pt x="181" y="1266"/>
                </a:lnTo>
                <a:lnTo>
                  <a:pt x="187" y="1248"/>
                </a:lnTo>
                <a:lnTo>
                  <a:pt x="192" y="1228"/>
                </a:lnTo>
                <a:lnTo>
                  <a:pt x="192" y="1228"/>
                </a:lnTo>
                <a:lnTo>
                  <a:pt x="199" y="1199"/>
                </a:lnTo>
                <a:lnTo>
                  <a:pt x="210" y="1162"/>
                </a:lnTo>
                <a:lnTo>
                  <a:pt x="222" y="1115"/>
                </a:lnTo>
                <a:lnTo>
                  <a:pt x="222" y="11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600CCDC9-93E6-45F1-9395-081C6D5C016A}"/>
              </a:ext>
            </a:extLst>
          </p:cNvPr>
          <p:cNvSpPr>
            <a:spLocks noEditPoints="1"/>
          </p:cNvSpPr>
          <p:nvPr/>
        </p:nvSpPr>
        <p:spPr bwMode="auto">
          <a:xfrm>
            <a:off x="4720877" y="2686710"/>
            <a:ext cx="909077" cy="1707149"/>
          </a:xfrm>
          <a:custGeom>
            <a:avLst/>
            <a:gdLst>
              <a:gd name="T0" fmla="*/ 192 w 778"/>
              <a:gd name="T1" fmla="*/ 1 h 1461"/>
              <a:gd name="T2" fmla="*/ 110 w 778"/>
              <a:gd name="T3" fmla="*/ 28 h 1461"/>
              <a:gd name="T4" fmla="*/ 74 w 778"/>
              <a:gd name="T5" fmla="*/ 93 h 1461"/>
              <a:gd name="T6" fmla="*/ 100 w 778"/>
              <a:gd name="T7" fmla="*/ 160 h 1461"/>
              <a:gd name="T8" fmla="*/ 113 w 778"/>
              <a:gd name="T9" fmla="*/ 191 h 1461"/>
              <a:gd name="T10" fmla="*/ 111 w 778"/>
              <a:gd name="T11" fmla="*/ 218 h 1461"/>
              <a:gd name="T12" fmla="*/ 39 w 778"/>
              <a:gd name="T13" fmla="*/ 355 h 1461"/>
              <a:gd name="T14" fmla="*/ 26 w 778"/>
              <a:gd name="T15" fmla="*/ 506 h 1461"/>
              <a:gd name="T16" fmla="*/ 34 w 778"/>
              <a:gd name="T17" fmla="*/ 561 h 1461"/>
              <a:gd name="T18" fmla="*/ 43 w 778"/>
              <a:gd name="T19" fmla="*/ 593 h 1461"/>
              <a:gd name="T20" fmla="*/ 16 w 778"/>
              <a:gd name="T21" fmla="*/ 647 h 1461"/>
              <a:gd name="T22" fmla="*/ 8 w 778"/>
              <a:gd name="T23" fmla="*/ 752 h 1461"/>
              <a:gd name="T24" fmla="*/ 42 w 778"/>
              <a:gd name="T25" fmla="*/ 865 h 1461"/>
              <a:gd name="T26" fmla="*/ 46 w 778"/>
              <a:gd name="T27" fmla="*/ 908 h 1461"/>
              <a:gd name="T28" fmla="*/ 32 w 778"/>
              <a:gd name="T29" fmla="*/ 1080 h 1461"/>
              <a:gd name="T30" fmla="*/ 16 w 778"/>
              <a:gd name="T31" fmla="*/ 1173 h 1461"/>
              <a:gd name="T32" fmla="*/ 37 w 778"/>
              <a:gd name="T33" fmla="*/ 1278 h 1461"/>
              <a:gd name="T34" fmla="*/ 32 w 778"/>
              <a:gd name="T35" fmla="*/ 1398 h 1461"/>
              <a:gd name="T36" fmla="*/ 43 w 778"/>
              <a:gd name="T37" fmla="*/ 1452 h 1461"/>
              <a:gd name="T38" fmla="*/ 228 w 778"/>
              <a:gd name="T39" fmla="*/ 1456 h 1461"/>
              <a:gd name="T40" fmla="*/ 255 w 778"/>
              <a:gd name="T41" fmla="*/ 1432 h 1461"/>
              <a:gd name="T42" fmla="*/ 342 w 778"/>
              <a:gd name="T43" fmla="*/ 1426 h 1461"/>
              <a:gd name="T44" fmla="*/ 388 w 778"/>
              <a:gd name="T45" fmla="*/ 1385 h 1461"/>
              <a:gd name="T46" fmla="*/ 273 w 778"/>
              <a:gd name="T47" fmla="*/ 1341 h 1461"/>
              <a:gd name="T48" fmla="*/ 256 w 778"/>
              <a:gd name="T49" fmla="*/ 1167 h 1461"/>
              <a:gd name="T50" fmla="*/ 278 w 778"/>
              <a:gd name="T51" fmla="*/ 1050 h 1461"/>
              <a:gd name="T52" fmla="*/ 261 w 778"/>
              <a:gd name="T53" fmla="*/ 879 h 1461"/>
              <a:gd name="T54" fmla="*/ 237 w 778"/>
              <a:gd name="T55" fmla="*/ 744 h 1461"/>
              <a:gd name="T56" fmla="*/ 297 w 778"/>
              <a:gd name="T57" fmla="*/ 760 h 1461"/>
              <a:gd name="T58" fmla="*/ 312 w 778"/>
              <a:gd name="T59" fmla="*/ 789 h 1461"/>
              <a:gd name="T60" fmla="*/ 330 w 778"/>
              <a:gd name="T61" fmla="*/ 797 h 1461"/>
              <a:gd name="T62" fmla="*/ 347 w 778"/>
              <a:gd name="T63" fmla="*/ 785 h 1461"/>
              <a:gd name="T64" fmla="*/ 352 w 778"/>
              <a:gd name="T65" fmla="*/ 731 h 1461"/>
              <a:gd name="T66" fmla="*/ 311 w 778"/>
              <a:gd name="T67" fmla="*/ 662 h 1461"/>
              <a:gd name="T68" fmla="*/ 268 w 778"/>
              <a:gd name="T69" fmla="*/ 607 h 1461"/>
              <a:gd name="T70" fmla="*/ 258 w 778"/>
              <a:gd name="T71" fmla="*/ 517 h 1461"/>
              <a:gd name="T72" fmla="*/ 255 w 778"/>
              <a:gd name="T73" fmla="*/ 402 h 1461"/>
              <a:gd name="T74" fmla="*/ 301 w 778"/>
              <a:gd name="T75" fmla="*/ 326 h 1461"/>
              <a:gd name="T76" fmla="*/ 492 w 778"/>
              <a:gd name="T77" fmla="*/ 298 h 1461"/>
              <a:gd name="T78" fmla="*/ 614 w 778"/>
              <a:gd name="T79" fmla="*/ 259 h 1461"/>
              <a:gd name="T80" fmla="*/ 736 w 778"/>
              <a:gd name="T81" fmla="*/ 244 h 1461"/>
              <a:gd name="T82" fmla="*/ 767 w 778"/>
              <a:gd name="T83" fmla="*/ 223 h 1461"/>
              <a:gd name="T84" fmla="*/ 764 w 778"/>
              <a:gd name="T85" fmla="*/ 161 h 1461"/>
              <a:gd name="T86" fmla="*/ 663 w 778"/>
              <a:gd name="T87" fmla="*/ 133 h 1461"/>
              <a:gd name="T88" fmla="*/ 599 w 778"/>
              <a:gd name="T89" fmla="*/ 165 h 1461"/>
              <a:gd name="T90" fmla="*/ 563 w 778"/>
              <a:gd name="T91" fmla="*/ 209 h 1461"/>
              <a:gd name="T92" fmla="*/ 435 w 778"/>
              <a:gd name="T93" fmla="*/ 242 h 1461"/>
              <a:gd name="T94" fmla="*/ 317 w 778"/>
              <a:gd name="T95" fmla="*/ 255 h 1461"/>
              <a:gd name="T96" fmla="*/ 222 w 778"/>
              <a:gd name="T97" fmla="*/ 224 h 1461"/>
              <a:gd name="T98" fmla="*/ 255 w 778"/>
              <a:gd name="T99" fmla="*/ 193 h 1461"/>
              <a:gd name="T100" fmla="*/ 260 w 778"/>
              <a:gd name="T101" fmla="*/ 168 h 1461"/>
              <a:gd name="T102" fmla="*/ 264 w 778"/>
              <a:gd name="T103" fmla="*/ 143 h 1461"/>
              <a:gd name="T104" fmla="*/ 261 w 778"/>
              <a:gd name="T105" fmla="*/ 106 h 1461"/>
              <a:gd name="T106" fmla="*/ 298 w 778"/>
              <a:gd name="T107" fmla="*/ 50 h 1461"/>
              <a:gd name="T108" fmla="*/ 268 w 778"/>
              <a:gd name="T109" fmla="*/ 42 h 1461"/>
              <a:gd name="T110" fmla="*/ 154 w 778"/>
              <a:gd name="T111" fmla="*/ 1161 h 1461"/>
              <a:gd name="T112" fmla="*/ 196 w 778"/>
              <a:gd name="T113" fmla="*/ 1353 h 1461"/>
              <a:gd name="T114" fmla="*/ 167 w 778"/>
              <a:gd name="T115" fmla="*/ 1394 h 1461"/>
              <a:gd name="T116" fmla="*/ 119 w 778"/>
              <a:gd name="T117" fmla="*/ 1375 h 1461"/>
              <a:gd name="T118" fmla="*/ 119 w 778"/>
              <a:gd name="T119" fmla="*/ 1239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8" h="1461">
                <a:moveTo>
                  <a:pt x="235" y="44"/>
                </a:moveTo>
                <a:lnTo>
                  <a:pt x="235" y="44"/>
                </a:lnTo>
                <a:lnTo>
                  <a:pt x="211" y="19"/>
                </a:lnTo>
                <a:lnTo>
                  <a:pt x="211" y="19"/>
                </a:lnTo>
                <a:lnTo>
                  <a:pt x="207" y="14"/>
                </a:lnTo>
                <a:lnTo>
                  <a:pt x="204" y="9"/>
                </a:lnTo>
                <a:lnTo>
                  <a:pt x="199" y="5"/>
                </a:lnTo>
                <a:lnTo>
                  <a:pt x="192" y="1"/>
                </a:lnTo>
                <a:lnTo>
                  <a:pt x="192" y="1"/>
                </a:lnTo>
                <a:lnTo>
                  <a:pt x="185" y="0"/>
                </a:lnTo>
                <a:lnTo>
                  <a:pt x="175" y="1"/>
                </a:lnTo>
                <a:lnTo>
                  <a:pt x="166" y="2"/>
                </a:lnTo>
                <a:lnTo>
                  <a:pt x="154" y="6"/>
                </a:lnTo>
                <a:lnTo>
                  <a:pt x="135" y="12"/>
                </a:lnTo>
                <a:lnTo>
                  <a:pt x="123" y="17"/>
                </a:lnTo>
                <a:lnTo>
                  <a:pt x="123" y="17"/>
                </a:lnTo>
                <a:lnTo>
                  <a:pt x="116" y="24"/>
                </a:lnTo>
                <a:lnTo>
                  <a:pt x="110" y="28"/>
                </a:lnTo>
                <a:lnTo>
                  <a:pt x="101" y="36"/>
                </a:lnTo>
                <a:lnTo>
                  <a:pt x="101" y="36"/>
                </a:lnTo>
                <a:lnTo>
                  <a:pt x="96" y="40"/>
                </a:lnTo>
                <a:lnTo>
                  <a:pt x="90" y="46"/>
                </a:lnTo>
                <a:lnTo>
                  <a:pt x="87" y="55"/>
                </a:lnTo>
                <a:lnTo>
                  <a:pt x="82" y="63"/>
                </a:lnTo>
                <a:lnTo>
                  <a:pt x="76" y="80"/>
                </a:lnTo>
                <a:lnTo>
                  <a:pt x="74" y="93"/>
                </a:lnTo>
                <a:lnTo>
                  <a:pt x="74" y="93"/>
                </a:lnTo>
                <a:lnTo>
                  <a:pt x="74" y="99"/>
                </a:lnTo>
                <a:lnTo>
                  <a:pt x="75" y="107"/>
                </a:lnTo>
                <a:lnTo>
                  <a:pt x="81" y="124"/>
                </a:lnTo>
                <a:lnTo>
                  <a:pt x="90" y="144"/>
                </a:lnTo>
                <a:lnTo>
                  <a:pt x="98" y="148"/>
                </a:lnTo>
                <a:lnTo>
                  <a:pt x="98" y="148"/>
                </a:lnTo>
                <a:lnTo>
                  <a:pt x="98" y="151"/>
                </a:lnTo>
                <a:lnTo>
                  <a:pt x="100" y="160"/>
                </a:lnTo>
                <a:lnTo>
                  <a:pt x="100" y="160"/>
                </a:lnTo>
                <a:lnTo>
                  <a:pt x="102" y="165"/>
                </a:lnTo>
                <a:lnTo>
                  <a:pt x="105" y="169"/>
                </a:lnTo>
                <a:lnTo>
                  <a:pt x="108" y="175"/>
                </a:lnTo>
                <a:lnTo>
                  <a:pt x="108" y="175"/>
                </a:lnTo>
                <a:lnTo>
                  <a:pt x="111" y="180"/>
                </a:lnTo>
                <a:lnTo>
                  <a:pt x="112" y="182"/>
                </a:lnTo>
                <a:lnTo>
                  <a:pt x="113" y="185"/>
                </a:lnTo>
                <a:lnTo>
                  <a:pt x="113" y="185"/>
                </a:lnTo>
                <a:lnTo>
                  <a:pt x="113" y="191"/>
                </a:lnTo>
                <a:lnTo>
                  <a:pt x="114" y="196"/>
                </a:lnTo>
                <a:lnTo>
                  <a:pt x="118" y="193"/>
                </a:lnTo>
                <a:lnTo>
                  <a:pt x="118" y="197"/>
                </a:lnTo>
                <a:lnTo>
                  <a:pt x="123" y="197"/>
                </a:lnTo>
                <a:lnTo>
                  <a:pt x="118" y="213"/>
                </a:lnTo>
                <a:lnTo>
                  <a:pt x="118" y="213"/>
                </a:lnTo>
                <a:lnTo>
                  <a:pt x="114" y="215"/>
                </a:lnTo>
                <a:lnTo>
                  <a:pt x="111" y="218"/>
                </a:lnTo>
                <a:lnTo>
                  <a:pt x="111" y="218"/>
                </a:lnTo>
                <a:lnTo>
                  <a:pt x="106" y="225"/>
                </a:lnTo>
                <a:lnTo>
                  <a:pt x="96" y="240"/>
                </a:lnTo>
                <a:lnTo>
                  <a:pt x="86" y="259"/>
                </a:lnTo>
                <a:lnTo>
                  <a:pt x="76" y="277"/>
                </a:lnTo>
                <a:lnTo>
                  <a:pt x="76" y="277"/>
                </a:lnTo>
                <a:lnTo>
                  <a:pt x="65" y="298"/>
                </a:lnTo>
                <a:lnTo>
                  <a:pt x="52" y="326"/>
                </a:lnTo>
                <a:lnTo>
                  <a:pt x="45" y="340"/>
                </a:lnTo>
                <a:lnTo>
                  <a:pt x="39" y="355"/>
                </a:lnTo>
                <a:lnTo>
                  <a:pt x="33" y="371"/>
                </a:lnTo>
                <a:lnTo>
                  <a:pt x="30" y="386"/>
                </a:lnTo>
                <a:lnTo>
                  <a:pt x="30" y="386"/>
                </a:lnTo>
                <a:lnTo>
                  <a:pt x="27" y="403"/>
                </a:lnTo>
                <a:lnTo>
                  <a:pt x="25" y="422"/>
                </a:lnTo>
                <a:lnTo>
                  <a:pt x="24" y="441"/>
                </a:lnTo>
                <a:lnTo>
                  <a:pt x="24" y="462"/>
                </a:lnTo>
                <a:lnTo>
                  <a:pt x="25" y="494"/>
                </a:lnTo>
                <a:lnTo>
                  <a:pt x="26" y="506"/>
                </a:lnTo>
                <a:lnTo>
                  <a:pt x="27" y="513"/>
                </a:lnTo>
                <a:lnTo>
                  <a:pt x="27" y="513"/>
                </a:lnTo>
                <a:lnTo>
                  <a:pt x="31" y="524"/>
                </a:lnTo>
                <a:lnTo>
                  <a:pt x="36" y="534"/>
                </a:lnTo>
                <a:lnTo>
                  <a:pt x="39" y="544"/>
                </a:lnTo>
                <a:lnTo>
                  <a:pt x="42" y="548"/>
                </a:lnTo>
                <a:lnTo>
                  <a:pt x="42" y="548"/>
                </a:lnTo>
                <a:lnTo>
                  <a:pt x="37" y="555"/>
                </a:lnTo>
                <a:lnTo>
                  <a:pt x="34" y="561"/>
                </a:lnTo>
                <a:lnTo>
                  <a:pt x="33" y="565"/>
                </a:lnTo>
                <a:lnTo>
                  <a:pt x="33" y="565"/>
                </a:lnTo>
                <a:lnTo>
                  <a:pt x="33" y="569"/>
                </a:lnTo>
                <a:lnTo>
                  <a:pt x="36" y="571"/>
                </a:lnTo>
                <a:lnTo>
                  <a:pt x="38" y="576"/>
                </a:lnTo>
                <a:lnTo>
                  <a:pt x="40" y="580"/>
                </a:lnTo>
                <a:lnTo>
                  <a:pt x="40" y="580"/>
                </a:lnTo>
                <a:lnTo>
                  <a:pt x="43" y="589"/>
                </a:lnTo>
                <a:lnTo>
                  <a:pt x="43" y="593"/>
                </a:lnTo>
                <a:lnTo>
                  <a:pt x="43" y="597"/>
                </a:lnTo>
                <a:lnTo>
                  <a:pt x="43" y="597"/>
                </a:lnTo>
                <a:lnTo>
                  <a:pt x="43" y="606"/>
                </a:lnTo>
                <a:lnTo>
                  <a:pt x="43" y="612"/>
                </a:lnTo>
                <a:lnTo>
                  <a:pt x="43" y="612"/>
                </a:lnTo>
                <a:lnTo>
                  <a:pt x="37" y="619"/>
                </a:lnTo>
                <a:lnTo>
                  <a:pt x="31" y="626"/>
                </a:lnTo>
                <a:lnTo>
                  <a:pt x="24" y="636"/>
                </a:lnTo>
                <a:lnTo>
                  <a:pt x="16" y="647"/>
                </a:lnTo>
                <a:lnTo>
                  <a:pt x="9" y="661"/>
                </a:lnTo>
                <a:lnTo>
                  <a:pt x="3" y="675"/>
                </a:lnTo>
                <a:lnTo>
                  <a:pt x="2" y="684"/>
                </a:lnTo>
                <a:lnTo>
                  <a:pt x="1" y="691"/>
                </a:lnTo>
                <a:lnTo>
                  <a:pt x="1" y="691"/>
                </a:lnTo>
                <a:lnTo>
                  <a:pt x="0" y="707"/>
                </a:lnTo>
                <a:lnTo>
                  <a:pt x="1" y="723"/>
                </a:lnTo>
                <a:lnTo>
                  <a:pt x="3" y="737"/>
                </a:lnTo>
                <a:lnTo>
                  <a:pt x="8" y="752"/>
                </a:lnTo>
                <a:lnTo>
                  <a:pt x="13" y="766"/>
                </a:lnTo>
                <a:lnTo>
                  <a:pt x="19" y="779"/>
                </a:lnTo>
                <a:lnTo>
                  <a:pt x="30" y="804"/>
                </a:lnTo>
                <a:lnTo>
                  <a:pt x="30" y="804"/>
                </a:lnTo>
                <a:lnTo>
                  <a:pt x="38" y="827"/>
                </a:lnTo>
                <a:lnTo>
                  <a:pt x="42" y="845"/>
                </a:lnTo>
                <a:lnTo>
                  <a:pt x="43" y="857"/>
                </a:lnTo>
                <a:lnTo>
                  <a:pt x="42" y="865"/>
                </a:lnTo>
                <a:lnTo>
                  <a:pt x="42" y="865"/>
                </a:lnTo>
                <a:lnTo>
                  <a:pt x="39" y="873"/>
                </a:lnTo>
                <a:lnTo>
                  <a:pt x="38" y="878"/>
                </a:lnTo>
                <a:lnTo>
                  <a:pt x="40" y="887"/>
                </a:lnTo>
                <a:lnTo>
                  <a:pt x="40" y="887"/>
                </a:lnTo>
                <a:lnTo>
                  <a:pt x="43" y="895"/>
                </a:lnTo>
                <a:lnTo>
                  <a:pt x="45" y="900"/>
                </a:lnTo>
                <a:lnTo>
                  <a:pt x="46" y="903"/>
                </a:lnTo>
                <a:lnTo>
                  <a:pt x="46" y="908"/>
                </a:lnTo>
                <a:lnTo>
                  <a:pt x="46" y="908"/>
                </a:lnTo>
                <a:lnTo>
                  <a:pt x="42" y="981"/>
                </a:lnTo>
                <a:lnTo>
                  <a:pt x="42" y="981"/>
                </a:lnTo>
                <a:lnTo>
                  <a:pt x="43" y="1020"/>
                </a:lnTo>
                <a:lnTo>
                  <a:pt x="42" y="1049"/>
                </a:lnTo>
                <a:lnTo>
                  <a:pt x="40" y="1061"/>
                </a:lnTo>
                <a:lnTo>
                  <a:pt x="39" y="1067"/>
                </a:lnTo>
                <a:lnTo>
                  <a:pt x="39" y="1067"/>
                </a:lnTo>
                <a:lnTo>
                  <a:pt x="34" y="1074"/>
                </a:lnTo>
                <a:lnTo>
                  <a:pt x="32" y="1080"/>
                </a:lnTo>
                <a:lnTo>
                  <a:pt x="28" y="1092"/>
                </a:lnTo>
                <a:lnTo>
                  <a:pt x="28" y="1092"/>
                </a:lnTo>
                <a:lnTo>
                  <a:pt x="26" y="1099"/>
                </a:lnTo>
                <a:lnTo>
                  <a:pt x="26" y="1106"/>
                </a:lnTo>
                <a:lnTo>
                  <a:pt x="25" y="1117"/>
                </a:lnTo>
                <a:lnTo>
                  <a:pt x="25" y="1117"/>
                </a:lnTo>
                <a:lnTo>
                  <a:pt x="20" y="1142"/>
                </a:lnTo>
                <a:lnTo>
                  <a:pt x="18" y="1162"/>
                </a:lnTo>
                <a:lnTo>
                  <a:pt x="16" y="1173"/>
                </a:lnTo>
                <a:lnTo>
                  <a:pt x="16" y="1184"/>
                </a:lnTo>
                <a:lnTo>
                  <a:pt x="16" y="1184"/>
                </a:lnTo>
                <a:lnTo>
                  <a:pt x="18" y="1196"/>
                </a:lnTo>
                <a:lnTo>
                  <a:pt x="20" y="1209"/>
                </a:lnTo>
                <a:lnTo>
                  <a:pt x="27" y="1235"/>
                </a:lnTo>
                <a:lnTo>
                  <a:pt x="33" y="1259"/>
                </a:lnTo>
                <a:lnTo>
                  <a:pt x="36" y="1270"/>
                </a:lnTo>
                <a:lnTo>
                  <a:pt x="37" y="1278"/>
                </a:lnTo>
                <a:lnTo>
                  <a:pt x="37" y="1278"/>
                </a:lnTo>
                <a:lnTo>
                  <a:pt x="37" y="1297"/>
                </a:lnTo>
                <a:lnTo>
                  <a:pt x="38" y="1322"/>
                </a:lnTo>
                <a:lnTo>
                  <a:pt x="40" y="1353"/>
                </a:lnTo>
                <a:lnTo>
                  <a:pt x="40" y="1353"/>
                </a:lnTo>
                <a:lnTo>
                  <a:pt x="39" y="1360"/>
                </a:lnTo>
                <a:lnTo>
                  <a:pt x="37" y="1372"/>
                </a:lnTo>
                <a:lnTo>
                  <a:pt x="37" y="1372"/>
                </a:lnTo>
                <a:lnTo>
                  <a:pt x="34" y="1383"/>
                </a:lnTo>
                <a:lnTo>
                  <a:pt x="32" y="1398"/>
                </a:lnTo>
                <a:lnTo>
                  <a:pt x="31" y="1416"/>
                </a:lnTo>
                <a:lnTo>
                  <a:pt x="31" y="1425"/>
                </a:lnTo>
                <a:lnTo>
                  <a:pt x="32" y="1431"/>
                </a:lnTo>
                <a:lnTo>
                  <a:pt x="32" y="1431"/>
                </a:lnTo>
                <a:lnTo>
                  <a:pt x="34" y="1439"/>
                </a:lnTo>
                <a:lnTo>
                  <a:pt x="37" y="1445"/>
                </a:lnTo>
                <a:lnTo>
                  <a:pt x="40" y="1450"/>
                </a:lnTo>
                <a:lnTo>
                  <a:pt x="43" y="1452"/>
                </a:lnTo>
                <a:lnTo>
                  <a:pt x="43" y="1452"/>
                </a:lnTo>
                <a:lnTo>
                  <a:pt x="52" y="1458"/>
                </a:lnTo>
                <a:lnTo>
                  <a:pt x="58" y="1459"/>
                </a:lnTo>
                <a:lnTo>
                  <a:pt x="62" y="1461"/>
                </a:lnTo>
                <a:lnTo>
                  <a:pt x="62" y="1461"/>
                </a:lnTo>
                <a:lnTo>
                  <a:pt x="118" y="1459"/>
                </a:lnTo>
                <a:lnTo>
                  <a:pt x="118" y="1459"/>
                </a:lnTo>
                <a:lnTo>
                  <a:pt x="168" y="1458"/>
                </a:lnTo>
                <a:lnTo>
                  <a:pt x="204" y="1457"/>
                </a:lnTo>
                <a:lnTo>
                  <a:pt x="228" y="1456"/>
                </a:lnTo>
                <a:lnTo>
                  <a:pt x="228" y="1456"/>
                </a:lnTo>
                <a:lnTo>
                  <a:pt x="246" y="1453"/>
                </a:lnTo>
                <a:lnTo>
                  <a:pt x="250" y="1452"/>
                </a:lnTo>
                <a:lnTo>
                  <a:pt x="254" y="1447"/>
                </a:lnTo>
                <a:lnTo>
                  <a:pt x="254" y="1447"/>
                </a:lnTo>
                <a:lnTo>
                  <a:pt x="256" y="1443"/>
                </a:lnTo>
                <a:lnTo>
                  <a:pt x="256" y="1437"/>
                </a:lnTo>
                <a:lnTo>
                  <a:pt x="255" y="1432"/>
                </a:lnTo>
                <a:lnTo>
                  <a:pt x="255" y="1432"/>
                </a:lnTo>
                <a:lnTo>
                  <a:pt x="266" y="1428"/>
                </a:lnTo>
                <a:lnTo>
                  <a:pt x="277" y="1426"/>
                </a:lnTo>
                <a:lnTo>
                  <a:pt x="283" y="1426"/>
                </a:lnTo>
                <a:lnTo>
                  <a:pt x="289" y="1427"/>
                </a:lnTo>
                <a:lnTo>
                  <a:pt x="289" y="1427"/>
                </a:lnTo>
                <a:lnTo>
                  <a:pt x="302" y="1428"/>
                </a:lnTo>
                <a:lnTo>
                  <a:pt x="317" y="1429"/>
                </a:lnTo>
                <a:lnTo>
                  <a:pt x="332" y="1428"/>
                </a:lnTo>
                <a:lnTo>
                  <a:pt x="342" y="1426"/>
                </a:lnTo>
                <a:lnTo>
                  <a:pt x="342" y="1426"/>
                </a:lnTo>
                <a:lnTo>
                  <a:pt x="353" y="1420"/>
                </a:lnTo>
                <a:lnTo>
                  <a:pt x="369" y="1412"/>
                </a:lnTo>
                <a:lnTo>
                  <a:pt x="382" y="1402"/>
                </a:lnTo>
                <a:lnTo>
                  <a:pt x="386" y="1398"/>
                </a:lnTo>
                <a:lnTo>
                  <a:pt x="388" y="1395"/>
                </a:lnTo>
                <a:lnTo>
                  <a:pt x="388" y="1395"/>
                </a:lnTo>
                <a:lnTo>
                  <a:pt x="389" y="1389"/>
                </a:lnTo>
                <a:lnTo>
                  <a:pt x="388" y="1385"/>
                </a:lnTo>
                <a:lnTo>
                  <a:pt x="383" y="1383"/>
                </a:lnTo>
                <a:lnTo>
                  <a:pt x="375" y="1379"/>
                </a:lnTo>
                <a:lnTo>
                  <a:pt x="375" y="1379"/>
                </a:lnTo>
                <a:lnTo>
                  <a:pt x="359" y="1376"/>
                </a:lnTo>
                <a:lnTo>
                  <a:pt x="339" y="1372"/>
                </a:lnTo>
                <a:lnTo>
                  <a:pt x="312" y="1366"/>
                </a:lnTo>
                <a:lnTo>
                  <a:pt x="312" y="1366"/>
                </a:lnTo>
                <a:lnTo>
                  <a:pt x="292" y="1353"/>
                </a:lnTo>
                <a:lnTo>
                  <a:pt x="273" y="1341"/>
                </a:lnTo>
                <a:lnTo>
                  <a:pt x="273" y="1341"/>
                </a:lnTo>
                <a:lnTo>
                  <a:pt x="271" y="1332"/>
                </a:lnTo>
                <a:lnTo>
                  <a:pt x="265" y="1305"/>
                </a:lnTo>
                <a:lnTo>
                  <a:pt x="259" y="1270"/>
                </a:lnTo>
                <a:lnTo>
                  <a:pt x="256" y="1249"/>
                </a:lnTo>
                <a:lnTo>
                  <a:pt x="255" y="1229"/>
                </a:lnTo>
                <a:lnTo>
                  <a:pt x="255" y="1229"/>
                </a:lnTo>
                <a:lnTo>
                  <a:pt x="255" y="1194"/>
                </a:lnTo>
                <a:lnTo>
                  <a:pt x="256" y="1167"/>
                </a:lnTo>
                <a:lnTo>
                  <a:pt x="260" y="1137"/>
                </a:lnTo>
                <a:lnTo>
                  <a:pt x="260" y="1137"/>
                </a:lnTo>
                <a:lnTo>
                  <a:pt x="259" y="1117"/>
                </a:lnTo>
                <a:lnTo>
                  <a:pt x="259" y="1106"/>
                </a:lnTo>
                <a:lnTo>
                  <a:pt x="261" y="1098"/>
                </a:lnTo>
                <a:lnTo>
                  <a:pt x="261" y="1098"/>
                </a:lnTo>
                <a:lnTo>
                  <a:pt x="270" y="1075"/>
                </a:lnTo>
                <a:lnTo>
                  <a:pt x="275" y="1062"/>
                </a:lnTo>
                <a:lnTo>
                  <a:pt x="278" y="1050"/>
                </a:lnTo>
                <a:lnTo>
                  <a:pt x="278" y="1050"/>
                </a:lnTo>
                <a:lnTo>
                  <a:pt x="279" y="1037"/>
                </a:lnTo>
                <a:lnTo>
                  <a:pt x="278" y="1021"/>
                </a:lnTo>
                <a:lnTo>
                  <a:pt x="275" y="995"/>
                </a:lnTo>
                <a:lnTo>
                  <a:pt x="275" y="995"/>
                </a:lnTo>
                <a:lnTo>
                  <a:pt x="270" y="943"/>
                </a:lnTo>
                <a:lnTo>
                  <a:pt x="265" y="894"/>
                </a:lnTo>
                <a:lnTo>
                  <a:pt x="265" y="894"/>
                </a:lnTo>
                <a:lnTo>
                  <a:pt x="261" y="879"/>
                </a:lnTo>
                <a:lnTo>
                  <a:pt x="253" y="851"/>
                </a:lnTo>
                <a:lnTo>
                  <a:pt x="244" y="823"/>
                </a:lnTo>
                <a:lnTo>
                  <a:pt x="240" y="807"/>
                </a:lnTo>
                <a:lnTo>
                  <a:pt x="240" y="807"/>
                </a:lnTo>
                <a:lnTo>
                  <a:pt x="237" y="786"/>
                </a:lnTo>
                <a:lnTo>
                  <a:pt x="235" y="774"/>
                </a:lnTo>
                <a:lnTo>
                  <a:pt x="234" y="765"/>
                </a:lnTo>
                <a:lnTo>
                  <a:pt x="234" y="765"/>
                </a:lnTo>
                <a:lnTo>
                  <a:pt x="237" y="744"/>
                </a:lnTo>
                <a:lnTo>
                  <a:pt x="240" y="728"/>
                </a:lnTo>
                <a:lnTo>
                  <a:pt x="240" y="728"/>
                </a:lnTo>
                <a:lnTo>
                  <a:pt x="242" y="681"/>
                </a:lnTo>
                <a:lnTo>
                  <a:pt x="277" y="702"/>
                </a:lnTo>
                <a:lnTo>
                  <a:pt x="277" y="702"/>
                </a:lnTo>
                <a:lnTo>
                  <a:pt x="286" y="730"/>
                </a:lnTo>
                <a:lnTo>
                  <a:pt x="286" y="730"/>
                </a:lnTo>
                <a:lnTo>
                  <a:pt x="297" y="760"/>
                </a:lnTo>
                <a:lnTo>
                  <a:pt x="297" y="760"/>
                </a:lnTo>
                <a:lnTo>
                  <a:pt x="302" y="779"/>
                </a:lnTo>
                <a:lnTo>
                  <a:pt x="302" y="779"/>
                </a:lnTo>
                <a:lnTo>
                  <a:pt x="301" y="784"/>
                </a:lnTo>
                <a:lnTo>
                  <a:pt x="301" y="787"/>
                </a:lnTo>
                <a:lnTo>
                  <a:pt x="302" y="790"/>
                </a:lnTo>
                <a:lnTo>
                  <a:pt x="302" y="790"/>
                </a:lnTo>
                <a:lnTo>
                  <a:pt x="304" y="790"/>
                </a:lnTo>
                <a:lnTo>
                  <a:pt x="308" y="790"/>
                </a:lnTo>
                <a:lnTo>
                  <a:pt x="312" y="789"/>
                </a:lnTo>
                <a:lnTo>
                  <a:pt x="312" y="789"/>
                </a:lnTo>
                <a:lnTo>
                  <a:pt x="312" y="796"/>
                </a:lnTo>
                <a:lnTo>
                  <a:pt x="314" y="802"/>
                </a:lnTo>
                <a:lnTo>
                  <a:pt x="315" y="803"/>
                </a:lnTo>
                <a:lnTo>
                  <a:pt x="317" y="803"/>
                </a:lnTo>
                <a:lnTo>
                  <a:pt x="317" y="803"/>
                </a:lnTo>
                <a:lnTo>
                  <a:pt x="323" y="802"/>
                </a:lnTo>
                <a:lnTo>
                  <a:pt x="327" y="799"/>
                </a:lnTo>
                <a:lnTo>
                  <a:pt x="330" y="797"/>
                </a:lnTo>
                <a:lnTo>
                  <a:pt x="330" y="797"/>
                </a:lnTo>
                <a:lnTo>
                  <a:pt x="333" y="798"/>
                </a:lnTo>
                <a:lnTo>
                  <a:pt x="335" y="798"/>
                </a:lnTo>
                <a:lnTo>
                  <a:pt x="340" y="798"/>
                </a:lnTo>
                <a:lnTo>
                  <a:pt x="340" y="798"/>
                </a:lnTo>
                <a:lnTo>
                  <a:pt x="344" y="795"/>
                </a:lnTo>
                <a:lnTo>
                  <a:pt x="346" y="791"/>
                </a:lnTo>
                <a:lnTo>
                  <a:pt x="347" y="787"/>
                </a:lnTo>
                <a:lnTo>
                  <a:pt x="347" y="785"/>
                </a:lnTo>
                <a:lnTo>
                  <a:pt x="347" y="785"/>
                </a:lnTo>
                <a:lnTo>
                  <a:pt x="348" y="783"/>
                </a:lnTo>
                <a:lnTo>
                  <a:pt x="352" y="779"/>
                </a:lnTo>
                <a:lnTo>
                  <a:pt x="355" y="774"/>
                </a:lnTo>
                <a:lnTo>
                  <a:pt x="357" y="770"/>
                </a:lnTo>
                <a:lnTo>
                  <a:pt x="357" y="770"/>
                </a:lnTo>
                <a:lnTo>
                  <a:pt x="354" y="749"/>
                </a:lnTo>
                <a:lnTo>
                  <a:pt x="352" y="731"/>
                </a:lnTo>
                <a:lnTo>
                  <a:pt x="352" y="731"/>
                </a:lnTo>
                <a:lnTo>
                  <a:pt x="351" y="725"/>
                </a:lnTo>
                <a:lnTo>
                  <a:pt x="349" y="721"/>
                </a:lnTo>
                <a:lnTo>
                  <a:pt x="347" y="717"/>
                </a:lnTo>
                <a:lnTo>
                  <a:pt x="347" y="717"/>
                </a:lnTo>
                <a:lnTo>
                  <a:pt x="328" y="690"/>
                </a:lnTo>
                <a:lnTo>
                  <a:pt x="309" y="667"/>
                </a:lnTo>
                <a:lnTo>
                  <a:pt x="309" y="667"/>
                </a:lnTo>
                <a:lnTo>
                  <a:pt x="311" y="665"/>
                </a:lnTo>
                <a:lnTo>
                  <a:pt x="311" y="662"/>
                </a:lnTo>
                <a:lnTo>
                  <a:pt x="310" y="661"/>
                </a:lnTo>
                <a:lnTo>
                  <a:pt x="310" y="661"/>
                </a:lnTo>
                <a:lnTo>
                  <a:pt x="258" y="625"/>
                </a:lnTo>
                <a:lnTo>
                  <a:pt x="258" y="625"/>
                </a:lnTo>
                <a:lnTo>
                  <a:pt x="262" y="620"/>
                </a:lnTo>
                <a:lnTo>
                  <a:pt x="266" y="614"/>
                </a:lnTo>
                <a:lnTo>
                  <a:pt x="267" y="611"/>
                </a:lnTo>
                <a:lnTo>
                  <a:pt x="268" y="607"/>
                </a:lnTo>
                <a:lnTo>
                  <a:pt x="268" y="607"/>
                </a:lnTo>
                <a:lnTo>
                  <a:pt x="268" y="592"/>
                </a:lnTo>
                <a:lnTo>
                  <a:pt x="268" y="579"/>
                </a:lnTo>
                <a:lnTo>
                  <a:pt x="268" y="579"/>
                </a:lnTo>
                <a:lnTo>
                  <a:pt x="270" y="569"/>
                </a:lnTo>
                <a:lnTo>
                  <a:pt x="271" y="563"/>
                </a:lnTo>
                <a:lnTo>
                  <a:pt x="271" y="563"/>
                </a:lnTo>
                <a:lnTo>
                  <a:pt x="270" y="555"/>
                </a:lnTo>
                <a:lnTo>
                  <a:pt x="264" y="537"/>
                </a:lnTo>
                <a:lnTo>
                  <a:pt x="258" y="517"/>
                </a:lnTo>
                <a:lnTo>
                  <a:pt x="256" y="508"/>
                </a:lnTo>
                <a:lnTo>
                  <a:pt x="255" y="501"/>
                </a:lnTo>
                <a:lnTo>
                  <a:pt x="255" y="501"/>
                </a:lnTo>
                <a:lnTo>
                  <a:pt x="252" y="462"/>
                </a:lnTo>
                <a:lnTo>
                  <a:pt x="252" y="438"/>
                </a:lnTo>
                <a:lnTo>
                  <a:pt x="252" y="428"/>
                </a:lnTo>
                <a:lnTo>
                  <a:pt x="253" y="421"/>
                </a:lnTo>
                <a:lnTo>
                  <a:pt x="253" y="421"/>
                </a:lnTo>
                <a:lnTo>
                  <a:pt x="255" y="402"/>
                </a:lnTo>
                <a:lnTo>
                  <a:pt x="258" y="378"/>
                </a:lnTo>
                <a:lnTo>
                  <a:pt x="260" y="348"/>
                </a:lnTo>
                <a:lnTo>
                  <a:pt x="260" y="348"/>
                </a:lnTo>
                <a:lnTo>
                  <a:pt x="273" y="342"/>
                </a:lnTo>
                <a:lnTo>
                  <a:pt x="284" y="338"/>
                </a:lnTo>
                <a:lnTo>
                  <a:pt x="291" y="334"/>
                </a:lnTo>
                <a:lnTo>
                  <a:pt x="291" y="334"/>
                </a:lnTo>
                <a:lnTo>
                  <a:pt x="301" y="326"/>
                </a:lnTo>
                <a:lnTo>
                  <a:pt x="301" y="326"/>
                </a:lnTo>
                <a:lnTo>
                  <a:pt x="342" y="324"/>
                </a:lnTo>
                <a:lnTo>
                  <a:pt x="378" y="323"/>
                </a:lnTo>
                <a:lnTo>
                  <a:pt x="406" y="321"/>
                </a:lnTo>
                <a:lnTo>
                  <a:pt x="406" y="321"/>
                </a:lnTo>
                <a:lnTo>
                  <a:pt x="426" y="318"/>
                </a:lnTo>
                <a:lnTo>
                  <a:pt x="447" y="312"/>
                </a:lnTo>
                <a:lnTo>
                  <a:pt x="469" y="307"/>
                </a:lnTo>
                <a:lnTo>
                  <a:pt x="492" y="298"/>
                </a:lnTo>
                <a:lnTo>
                  <a:pt x="492" y="298"/>
                </a:lnTo>
                <a:lnTo>
                  <a:pt x="536" y="280"/>
                </a:lnTo>
                <a:lnTo>
                  <a:pt x="567" y="268"/>
                </a:lnTo>
                <a:lnTo>
                  <a:pt x="567" y="268"/>
                </a:lnTo>
                <a:lnTo>
                  <a:pt x="579" y="264"/>
                </a:lnTo>
                <a:lnTo>
                  <a:pt x="592" y="260"/>
                </a:lnTo>
                <a:lnTo>
                  <a:pt x="607" y="255"/>
                </a:lnTo>
                <a:lnTo>
                  <a:pt x="607" y="255"/>
                </a:lnTo>
                <a:lnTo>
                  <a:pt x="614" y="259"/>
                </a:lnTo>
                <a:lnTo>
                  <a:pt x="614" y="259"/>
                </a:lnTo>
                <a:lnTo>
                  <a:pt x="623" y="259"/>
                </a:lnTo>
                <a:lnTo>
                  <a:pt x="634" y="258"/>
                </a:lnTo>
                <a:lnTo>
                  <a:pt x="651" y="255"/>
                </a:lnTo>
                <a:lnTo>
                  <a:pt x="651" y="255"/>
                </a:lnTo>
                <a:lnTo>
                  <a:pt x="685" y="244"/>
                </a:lnTo>
                <a:lnTo>
                  <a:pt x="685" y="244"/>
                </a:lnTo>
                <a:lnTo>
                  <a:pt x="696" y="244"/>
                </a:lnTo>
                <a:lnTo>
                  <a:pt x="716" y="244"/>
                </a:lnTo>
                <a:lnTo>
                  <a:pt x="736" y="244"/>
                </a:lnTo>
                <a:lnTo>
                  <a:pt x="749" y="244"/>
                </a:lnTo>
                <a:lnTo>
                  <a:pt x="749" y="244"/>
                </a:lnTo>
                <a:lnTo>
                  <a:pt x="754" y="244"/>
                </a:lnTo>
                <a:lnTo>
                  <a:pt x="756" y="244"/>
                </a:lnTo>
                <a:lnTo>
                  <a:pt x="758" y="244"/>
                </a:lnTo>
                <a:lnTo>
                  <a:pt x="760" y="242"/>
                </a:lnTo>
                <a:lnTo>
                  <a:pt x="760" y="242"/>
                </a:lnTo>
                <a:lnTo>
                  <a:pt x="762" y="235"/>
                </a:lnTo>
                <a:lnTo>
                  <a:pt x="767" y="223"/>
                </a:lnTo>
                <a:lnTo>
                  <a:pt x="773" y="197"/>
                </a:lnTo>
                <a:lnTo>
                  <a:pt x="773" y="197"/>
                </a:lnTo>
                <a:lnTo>
                  <a:pt x="777" y="180"/>
                </a:lnTo>
                <a:lnTo>
                  <a:pt x="778" y="174"/>
                </a:lnTo>
                <a:lnTo>
                  <a:pt x="777" y="169"/>
                </a:lnTo>
                <a:lnTo>
                  <a:pt x="777" y="169"/>
                </a:lnTo>
                <a:lnTo>
                  <a:pt x="774" y="167"/>
                </a:lnTo>
                <a:lnTo>
                  <a:pt x="771" y="163"/>
                </a:lnTo>
                <a:lnTo>
                  <a:pt x="764" y="161"/>
                </a:lnTo>
                <a:lnTo>
                  <a:pt x="754" y="157"/>
                </a:lnTo>
                <a:lnTo>
                  <a:pt x="754" y="157"/>
                </a:lnTo>
                <a:lnTo>
                  <a:pt x="719" y="144"/>
                </a:lnTo>
                <a:lnTo>
                  <a:pt x="704" y="138"/>
                </a:lnTo>
                <a:lnTo>
                  <a:pt x="694" y="136"/>
                </a:lnTo>
                <a:lnTo>
                  <a:pt x="694" y="136"/>
                </a:lnTo>
                <a:lnTo>
                  <a:pt x="686" y="133"/>
                </a:lnTo>
                <a:lnTo>
                  <a:pt x="678" y="133"/>
                </a:lnTo>
                <a:lnTo>
                  <a:pt x="663" y="133"/>
                </a:lnTo>
                <a:lnTo>
                  <a:pt x="663" y="133"/>
                </a:lnTo>
                <a:lnTo>
                  <a:pt x="655" y="135"/>
                </a:lnTo>
                <a:lnTo>
                  <a:pt x="645" y="137"/>
                </a:lnTo>
                <a:lnTo>
                  <a:pt x="630" y="143"/>
                </a:lnTo>
                <a:lnTo>
                  <a:pt x="619" y="149"/>
                </a:lnTo>
                <a:lnTo>
                  <a:pt x="613" y="154"/>
                </a:lnTo>
                <a:lnTo>
                  <a:pt x="613" y="154"/>
                </a:lnTo>
                <a:lnTo>
                  <a:pt x="605" y="161"/>
                </a:lnTo>
                <a:lnTo>
                  <a:pt x="599" y="165"/>
                </a:lnTo>
                <a:lnTo>
                  <a:pt x="599" y="165"/>
                </a:lnTo>
                <a:lnTo>
                  <a:pt x="577" y="176"/>
                </a:lnTo>
                <a:lnTo>
                  <a:pt x="577" y="176"/>
                </a:lnTo>
                <a:lnTo>
                  <a:pt x="575" y="179"/>
                </a:lnTo>
                <a:lnTo>
                  <a:pt x="573" y="182"/>
                </a:lnTo>
                <a:lnTo>
                  <a:pt x="568" y="193"/>
                </a:lnTo>
                <a:lnTo>
                  <a:pt x="563" y="204"/>
                </a:lnTo>
                <a:lnTo>
                  <a:pt x="563" y="207"/>
                </a:lnTo>
                <a:lnTo>
                  <a:pt x="563" y="209"/>
                </a:lnTo>
                <a:lnTo>
                  <a:pt x="563" y="209"/>
                </a:lnTo>
                <a:lnTo>
                  <a:pt x="568" y="216"/>
                </a:lnTo>
                <a:lnTo>
                  <a:pt x="571" y="222"/>
                </a:lnTo>
                <a:lnTo>
                  <a:pt x="555" y="229"/>
                </a:lnTo>
                <a:lnTo>
                  <a:pt x="550" y="229"/>
                </a:lnTo>
                <a:lnTo>
                  <a:pt x="550" y="229"/>
                </a:lnTo>
                <a:lnTo>
                  <a:pt x="496" y="234"/>
                </a:lnTo>
                <a:lnTo>
                  <a:pt x="453" y="240"/>
                </a:lnTo>
                <a:lnTo>
                  <a:pt x="435" y="242"/>
                </a:lnTo>
                <a:lnTo>
                  <a:pt x="422" y="244"/>
                </a:lnTo>
                <a:lnTo>
                  <a:pt x="422" y="244"/>
                </a:lnTo>
                <a:lnTo>
                  <a:pt x="385" y="254"/>
                </a:lnTo>
                <a:lnTo>
                  <a:pt x="369" y="258"/>
                </a:lnTo>
                <a:lnTo>
                  <a:pt x="369" y="258"/>
                </a:lnTo>
                <a:lnTo>
                  <a:pt x="352" y="258"/>
                </a:lnTo>
                <a:lnTo>
                  <a:pt x="335" y="258"/>
                </a:lnTo>
                <a:lnTo>
                  <a:pt x="317" y="255"/>
                </a:lnTo>
                <a:lnTo>
                  <a:pt x="317" y="255"/>
                </a:lnTo>
                <a:lnTo>
                  <a:pt x="303" y="252"/>
                </a:lnTo>
                <a:lnTo>
                  <a:pt x="291" y="248"/>
                </a:lnTo>
                <a:lnTo>
                  <a:pt x="281" y="244"/>
                </a:lnTo>
                <a:lnTo>
                  <a:pt x="281" y="244"/>
                </a:lnTo>
                <a:lnTo>
                  <a:pt x="264" y="236"/>
                </a:lnTo>
                <a:lnTo>
                  <a:pt x="249" y="230"/>
                </a:lnTo>
                <a:lnTo>
                  <a:pt x="238" y="227"/>
                </a:lnTo>
                <a:lnTo>
                  <a:pt x="238" y="227"/>
                </a:lnTo>
                <a:lnTo>
                  <a:pt x="222" y="224"/>
                </a:lnTo>
                <a:lnTo>
                  <a:pt x="211" y="224"/>
                </a:lnTo>
                <a:lnTo>
                  <a:pt x="211" y="219"/>
                </a:lnTo>
                <a:lnTo>
                  <a:pt x="211" y="219"/>
                </a:lnTo>
                <a:lnTo>
                  <a:pt x="229" y="213"/>
                </a:lnTo>
                <a:lnTo>
                  <a:pt x="242" y="207"/>
                </a:lnTo>
                <a:lnTo>
                  <a:pt x="250" y="203"/>
                </a:lnTo>
                <a:lnTo>
                  <a:pt x="250" y="203"/>
                </a:lnTo>
                <a:lnTo>
                  <a:pt x="254" y="198"/>
                </a:lnTo>
                <a:lnTo>
                  <a:pt x="255" y="193"/>
                </a:lnTo>
                <a:lnTo>
                  <a:pt x="256" y="187"/>
                </a:lnTo>
                <a:lnTo>
                  <a:pt x="256" y="187"/>
                </a:lnTo>
                <a:lnTo>
                  <a:pt x="256" y="186"/>
                </a:lnTo>
                <a:lnTo>
                  <a:pt x="259" y="184"/>
                </a:lnTo>
                <a:lnTo>
                  <a:pt x="260" y="182"/>
                </a:lnTo>
                <a:lnTo>
                  <a:pt x="261" y="181"/>
                </a:lnTo>
                <a:lnTo>
                  <a:pt x="261" y="181"/>
                </a:lnTo>
                <a:lnTo>
                  <a:pt x="260" y="174"/>
                </a:lnTo>
                <a:lnTo>
                  <a:pt x="260" y="168"/>
                </a:lnTo>
                <a:lnTo>
                  <a:pt x="260" y="168"/>
                </a:lnTo>
                <a:lnTo>
                  <a:pt x="264" y="163"/>
                </a:lnTo>
                <a:lnTo>
                  <a:pt x="266" y="159"/>
                </a:lnTo>
                <a:lnTo>
                  <a:pt x="266" y="157"/>
                </a:lnTo>
                <a:lnTo>
                  <a:pt x="266" y="156"/>
                </a:lnTo>
                <a:lnTo>
                  <a:pt x="266" y="156"/>
                </a:lnTo>
                <a:lnTo>
                  <a:pt x="261" y="148"/>
                </a:lnTo>
                <a:lnTo>
                  <a:pt x="261" y="148"/>
                </a:lnTo>
                <a:lnTo>
                  <a:pt x="264" y="143"/>
                </a:lnTo>
                <a:lnTo>
                  <a:pt x="265" y="139"/>
                </a:lnTo>
                <a:lnTo>
                  <a:pt x="265" y="136"/>
                </a:lnTo>
                <a:lnTo>
                  <a:pt x="265" y="136"/>
                </a:lnTo>
                <a:lnTo>
                  <a:pt x="262" y="132"/>
                </a:lnTo>
                <a:lnTo>
                  <a:pt x="255" y="124"/>
                </a:lnTo>
                <a:lnTo>
                  <a:pt x="255" y="124"/>
                </a:lnTo>
                <a:lnTo>
                  <a:pt x="246" y="112"/>
                </a:lnTo>
                <a:lnTo>
                  <a:pt x="246" y="112"/>
                </a:lnTo>
                <a:lnTo>
                  <a:pt x="261" y="106"/>
                </a:lnTo>
                <a:lnTo>
                  <a:pt x="273" y="101"/>
                </a:lnTo>
                <a:lnTo>
                  <a:pt x="279" y="99"/>
                </a:lnTo>
                <a:lnTo>
                  <a:pt x="281" y="95"/>
                </a:lnTo>
                <a:lnTo>
                  <a:pt x="281" y="95"/>
                </a:lnTo>
                <a:lnTo>
                  <a:pt x="287" y="87"/>
                </a:lnTo>
                <a:lnTo>
                  <a:pt x="293" y="76"/>
                </a:lnTo>
                <a:lnTo>
                  <a:pt x="297" y="63"/>
                </a:lnTo>
                <a:lnTo>
                  <a:pt x="298" y="56"/>
                </a:lnTo>
                <a:lnTo>
                  <a:pt x="298" y="50"/>
                </a:lnTo>
                <a:lnTo>
                  <a:pt x="298" y="50"/>
                </a:lnTo>
                <a:lnTo>
                  <a:pt x="297" y="45"/>
                </a:lnTo>
                <a:lnTo>
                  <a:pt x="295" y="43"/>
                </a:lnTo>
                <a:lnTo>
                  <a:pt x="292" y="40"/>
                </a:lnTo>
                <a:lnTo>
                  <a:pt x="290" y="39"/>
                </a:lnTo>
                <a:lnTo>
                  <a:pt x="284" y="40"/>
                </a:lnTo>
                <a:lnTo>
                  <a:pt x="278" y="42"/>
                </a:lnTo>
                <a:lnTo>
                  <a:pt x="278" y="42"/>
                </a:lnTo>
                <a:lnTo>
                  <a:pt x="268" y="42"/>
                </a:lnTo>
                <a:lnTo>
                  <a:pt x="254" y="43"/>
                </a:lnTo>
                <a:lnTo>
                  <a:pt x="235" y="44"/>
                </a:lnTo>
                <a:lnTo>
                  <a:pt x="235" y="44"/>
                </a:lnTo>
                <a:close/>
                <a:moveTo>
                  <a:pt x="156" y="1067"/>
                </a:moveTo>
                <a:lnTo>
                  <a:pt x="156" y="1067"/>
                </a:lnTo>
                <a:lnTo>
                  <a:pt x="154" y="1107"/>
                </a:lnTo>
                <a:lnTo>
                  <a:pt x="153" y="1138"/>
                </a:lnTo>
                <a:lnTo>
                  <a:pt x="154" y="1161"/>
                </a:lnTo>
                <a:lnTo>
                  <a:pt x="154" y="1161"/>
                </a:lnTo>
                <a:lnTo>
                  <a:pt x="155" y="1171"/>
                </a:lnTo>
                <a:lnTo>
                  <a:pt x="159" y="1185"/>
                </a:lnTo>
                <a:lnTo>
                  <a:pt x="170" y="1221"/>
                </a:lnTo>
                <a:lnTo>
                  <a:pt x="181" y="1256"/>
                </a:lnTo>
                <a:lnTo>
                  <a:pt x="188" y="1282"/>
                </a:lnTo>
                <a:lnTo>
                  <a:pt x="188" y="1282"/>
                </a:lnTo>
                <a:lnTo>
                  <a:pt x="191" y="1301"/>
                </a:lnTo>
                <a:lnTo>
                  <a:pt x="193" y="1324"/>
                </a:lnTo>
                <a:lnTo>
                  <a:pt x="196" y="1353"/>
                </a:lnTo>
                <a:lnTo>
                  <a:pt x="196" y="1353"/>
                </a:lnTo>
                <a:lnTo>
                  <a:pt x="196" y="1353"/>
                </a:lnTo>
                <a:lnTo>
                  <a:pt x="194" y="1357"/>
                </a:lnTo>
                <a:lnTo>
                  <a:pt x="194" y="1357"/>
                </a:lnTo>
                <a:lnTo>
                  <a:pt x="191" y="1379"/>
                </a:lnTo>
                <a:lnTo>
                  <a:pt x="188" y="1400"/>
                </a:lnTo>
                <a:lnTo>
                  <a:pt x="188" y="1400"/>
                </a:lnTo>
                <a:lnTo>
                  <a:pt x="178" y="1397"/>
                </a:lnTo>
                <a:lnTo>
                  <a:pt x="167" y="1394"/>
                </a:lnTo>
                <a:lnTo>
                  <a:pt x="155" y="1389"/>
                </a:lnTo>
                <a:lnTo>
                  <a:pt x="155" y="1389"/>
                </a:lnTo>
                <a:lnTo>
                  <a:pt x="141" y="1381"/>
                </a:lnTo>
                <a:lnTo>
                  <a:pt x="137" y="1379"/>
                </a:lnTo>
                <a:lnTo>
                  <a:pt x="133" y="1377"/>
                </a:lnTo>
                <a:lnTo>
                  <a:pt x="133" y="1377"/>
                </a:lnTo>
                <a:lnTo>
                  <a:pt x="125" y="1376"/>
                </a:lnTo>
                <a:lnTo>
                  <a:pt x="119" y="1375"/>
                </a:lnTo>
                <a:lnTo>
                  <a:pt x="119" y="1375"/>
                </a:lnTo>
                <a:lnTo>
                  <a:pt x="118" y="1372"/>
                </a:lnTo>
                <a:lnTo>
                  <a:pt x="117" y="1365"/>
                </a:lnTo>
                <a:lnTo>
                  <a:pt x="117" y="1355"/>
                </a:lnTo>
                <a:lnTo>
                  <a:pt x="117" y="1355"/>
                </a:lnTo>
                <a:lnTo>
                  <a:pt x="116" y="1324"/>
                </a:lnTo>
                <a:lnTo>
                  <a:pt x="116" y="1296"/>
                </a:lnTo>
                <a:lnTo>
                  <a:pt x="117" y="1270"/>
                </a:lnTo>
                <a:lnTo>
                  <a:pt x="117" y="1270"/>
                </a:lnTo>
                <a:lnTo>
                  <a:pt x="119" y="1239"/>
                </a:lnTo>
                <a:lnTo>
                  <a:pt x="125" y="1198"/>
                </a:lnTo>
                <a:lnTo>
                  <a:pt x="131" y="1161"/>
                </a:lnTo>
                <a:lnTo>
                  <a:pt x="136" y="1138"/>
                </a:lnTo>
                <a:lnTo>
                  <a:pt x="136" y="1138"/>
                </a:lnTo>
                <a:lnTo>
                  <a:pt x="148" y="1097"/>
                </a:lnTo>
                <a:lnTo>
                  <a:pt x="156" y="1067"/>
                </a:lnTo>
                <a:lnTo>
                  <a:pt x="156" y="106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61115FD7-6C65-4B08-BC50-FA401D7C3EDD}"/>
              </a:ext>
            </a:extLst>
          </p:cNvPr>
          <p:cNvSpPr>
            <a:spLocks/>
          </p:cNvSpPr>
          <p:nvPr/>
        </p:nvSpPr>
        <p:spPr bwMode="auto">
          <a:xfrm>
            <a:off x="6363025" y="2750751"/>
            <a:ext cx="889574" cy="1668229"/>
          </a:xfrm>
          <a:custGeom>
            <a:avLst/>
            <a:gdLst>
              <a:gd name="T0" fmla="*/ 568 w 802"/>
              <a:gd name="T1" fmla="*/ 172 h 1504"/>
              <a:gd name="T2" fmla="*/ 571 w 802"/>
              <a:gd name="T3" fmla="*/ 180 h 1504"/>
              <a:gd name="T4" fmla="*/ 572 w 802"/>
              <a:gd name="T5" fmla="*/ 192 h 1504"/>
              <a:gd name="T6" fmla="*/ 469 w 802"/>
              <a:gd name="T7" fmla="*/ 245 h 1504"/>
              <a:gd name="T8" fmla="*/ 361 w 802"/>
              <a:gd name="T9" fmla="*/ 362 h 1504"/>
              <a:gd name="T10" fmla="*/ 275 w 802"/>
              <a:gd name="T11" fmla="*/ 485 h 1504"/>
              <a:gd name="T12" fmla="*/ 244 w 802"/>
              <a:gd name="T13" fmla="*/ 548 h 1504"/>
              <a:gd name="T14" fmla="*/ 199 w 802"/>
              <a:gd name="T15" fmla="*/ 531 h 1504"/>
              <a:gd name="T16" fmla="*/ 172 w 802"/>
              <a:gd name="T17" fmla="*/ 539 h 1504"/>
              <a:gd name="T18" fmla="*/ 152 w 802"/>
              <a:gd name="T19" fmla="*/ 560 h 1504"/>
              <a:gd name="T20" fmla="*/ 145 w 802"/>
              <a:gd name="T21" fmla="*/ 593 h 1504"/>
              <a:gd name="T22" fmla="*/ 186 w 802"/>
              <a:gd name="T23" fmla="*/ 618 h 1504"/>
              <a:gd name="T24" fmla="*/ 198 w 802"/>
              <a:gd name="T25" fmla="*/ 649 h 1504"/>
              <a:gd name="T26" fmla="*/ 202 w 802"/>
              <a:gd name="T27" fmla="*/ 776 h 1504"/>
              <a:gd name="T28" fmla="*/ 210 w 802"/>
              <a:gd name="T29" fmla="*/ 804 h 1504"/>
              <a:gd name="T30" fmla="*/ 220 w 802"/>
              <a:gd name="T31" fmla="*/ 995 h 1504"/>
              <a:gd name="T32" fmla="*/ 171 w 802"/>
              <a:gd name="T33" fmla="*/ 1078 h 1504"/>
              <a:gd name="T34" fmla="*/ 152 w 802"/>
              <a:gd name="T35" fmla="*/ 1104 h 1504"/>
              <a:gd name="T36" fmla="*/ 100 w 802"/>
              <a:gd name="T37" fmla="*/ 1208 h 1504"/>
              <a:gd name="T38" fmla="*/ 32 w 802"/>
              <a:gd name="T39" fmla="*/ 1364 h 1504"/>
              <a:gd name="T40" fmla="*/ 3 w 802"/>
              <a:gd name="T41" fmla="*/ 1382 h 1504"/>
              <a:gd name="T42" fmla="*/ 37 w 802"/>
              <a:gd name="T43" fmla="*/ 1463 h 1504"/>
              <a:gd name="T44" fmla="*/ 114 w 802"/>
              <a:gd name="T45" fmla="*/ 1503 h 1504"/>
              <a:gd name="T46" fmla="*/ 148 w 802"/>
              <a:gd name="T47" fmla="*/ 1488 h 1504"/>
              <a:gd name="T48" fmla="*/ 123 w 802"/>
              <a:gd name="T49" fmla="*/ 1415 h 1504"/>
              <a:gd name="T50" fmla="*/ 122 w 802"/>
              <a:gd name="T51" fmla="*/ 1360 h 1504"/>
              <a:gd name="T52" fmla="*/ 219 w 802"/>
              <a:gd name="T53" fmla="*/ 1213 h 1504"/>
              <a:gd name="T54" fmla="*/ 250 w 802"/>
              <a:gd name="T55" fmla="*/ 1166 h 1504"/>
              <a:gd name="T56" fmla="*/ 293 w 802"/>
              <a:gd name="T57" fmla="*/ 1130 h 1504"/>
              <a:gd name="T58" fmla="*/ 314 w 802"/>
              <a:gd name="T59" fmla="*/ 1147 h 1504"/>
              <a:gd name="T60" fmla="*/ 367 w 802"/>
              <a:gd name="T61" fmla="*/ 1322 h 1504"/>
              <a:gd name="T62" fmla="*/ 359 w 802"/>
              <a:gd name="T63" fmla="*/ 1419 h 1504"/>
              <a:gd name="T64" fmla="*/ 368 w 802"/>
              <a:gd name="T65" fmla="*/ 1455 h 1504"/>
              <a:gd name="T66" fmla="*/ 462 w 802"/>
              <a:gd name="T67" fmla="*/ 1466 h 1504"/>
              <a:gd name="T68" fmla="*/ 560 w 802"/>
              <a:gd name="T69" fmla="*/ 1477 h 1504"/>
              <a:gd name="T70" fmla="*/ 562 w 802"/>
              <a:gd name="T71" fmla="*/ 1450 h 1504"/>
              <a:gd name="T72" fmla="*/ 482 w 802"/>
              <a:gd name="T73" fmla="*/ 1380 h 1504"/>
              <a:gd name="T74" fmla="*/ 457 w 802"/>
              <a:gd name="T75" fmla="*/ 1340 h 1504"/>
              <a:gd name="T76" fmla="*/ 443 w 802"/>
              <a:gd name="T77" fmla="*/ 1227 h 1504"/>
              <a:gd name="T78" fmla="*/ 441 w 802"/>
              <a:gd name="T79" fmla="*/ 1066 h 1504"/>
              <a:gd name="T80" fmla="*/ 456 w 802"/>
              <a:gd name="T81" fmla="*/ 856 h 1504"/>
              <a:gd name="T82" fmla="*/ 473 w 802"/>
              <a:gd name="T83" fmla="*/ 801 h 1504"/>
              <a:gd name="T84" fmla="*/ 549 w 802"/>
              <a:gd name="T85" fmla="*/ 773 h 1504"/>
              <a:gd name="T86" fmla="*/ 577 w 802"/>
              <a:gd name="T87" fmla="*/ 728 h 1504"/>
              <a:gd name="T88" fmla="*/ 559 w 802"/>
              <a:gd name="T89" fmla="*/ 561 h 1504"/>
              <a:gd name="T90" fmla="*/ 560 w 802"/>
              <a:gd name="T91" fmla="*/ 520 h 1504"/>
              <a:gd name="T92" fmla="*/ 590 w 802"/>
              <a:gd name="T93" fmla="*/ 470 h 1504"/>
              <a:gd name="T94" fmla="*/ 635 w 802"/>
              <a:gd name="T95" fmla="*/ 350 h 1504"/>
              <a:gd name="T96" fmla="*/ 641 w 802"/>
              <a:gd name="T97" fmla="*/ 296 h 1504"/>
              <a:gd name="T98" fmla="*/ 715 w 802"/>
              <a:gd name="T99" fmla="*/ 240 h 1504"/>
              <a:gd name="T100" fmla="*/ 740 w 802"/>
              <a:gd name="T101" fmla="*/ 215 h 1504"/>
              <a:gd name="T102" fmla="*/ 753 w 802"/>
              <a:gd name="T103" fmla="*/ 183 h 1504"/>
              <a:gd name="T104" fmla="*/ 753 w 802"/>
              <a:gd name="T105" fmla="*/ 148 h 1504"/>
              <a:gd name="T106" fmla="*/ 778 w 802"/>
              <a:gd name="T107" fmla="*/ 73 h 1504"/>
              <a:gd name="T108" fmla="*/ 802 w 802"/>
              <a:gd name="T109" fmla="*/ 31 h 1504"/>
              <a:gd name="T110" fmla="*/ 756 w 802"/>
              <a:gd name="T111" fmla="*/ 33 h 1504"/>
              <a:gd name="T112" fmla="*/ 685 w 802"/>
              <a:gd name="T113" fmla="*/ 0 h 1504"/>
              <a:gd name="T114" fmla="*/ 593 w 802"/>
              <a:gd name="T115" fmla="*/ 28 h 1504"/>
              <a:gd name="T116" fmla="*/ 564 w 802"/>
              <a:gd name="T117" fmla="*/ 100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2" h="1504">
                <a:moveTo>
                  <a:pt x="574" y="155"/>
                </a:moveTo>
                <a:lnTo>
                  <a:pt x="574" y="155"/>
                </a:lnTo>
                <a:lnTo>
                  <a:pt x="567" y="162"/>
                </a:lnTo>
                <a:lnTo>
                  <a:pt x="564" y="168"/>
                </a:lnTo>
                <a:lnTo>
                  <a:pt x="564" y="171"/>
                </a:lnTo>
                <a:lnTo>
                  <a:pt x="564" y="172"/>
                </a:lnTo>
                <a:lnTo>
                  <a:pt x="564" y="172"/>
                </a:lnTo>
                <a:lnTo>
                  <a:pt x="568" y="172"/>
                </a:lnTo>
                <a:lnTo>
                  <a:pt x="568" y="173"/>
                </a:lnTo>
                <a:lnTo>
                  <a:pt x="568" y="174"/>
                </a:lnTo>
                <a:lnTo>
                  <a:pt x="566" y="180"/>
                </a:lnTo>
                <a:lnTo>
                  <a:pt x="566" y="180"/>
                </a:lnTo>
                <a:lnTo>
                  <a:pt x="568" y="179"/>
                </a:lnTo>
                <a:lnTo>
                  <a:pt x="569" y="179"/>
                </a:lnTo>
                <a:lnTo>
                  <a:pt x="571" y="180"/>
                </a:lnTo>
                <a:lnTo>
                  <a:pt x="571" y="180"/>
                </a:lnTo>
                <a:lnTo>
                  <a:pt x="571" y="181"/>
                </a:lnTo>
                <a:lnTo>
                  <a:pt x="573" y="183"/>
                </a:lnTo>
                <a:lnTo>
                  <a:pt x="574" y="184"/>
                </a:lnTo>
                <a:lnTo>
                  <a:pt x="574" y="186"/>
                </a:lnTo>
                <a:lnTo>
                  <a:pt x="574" y="186"/>
                </a:lnTo>
                <a:lnTo>
                  <a:pt x="574" y="190"/>
                </a:lnTo>
                <a:lnTo>
                  <a:pt x="573" y="191"/>
                </a:lnTo>
                <a:lnTo>
                  <a:pt x="572" y="192"/>
                </a:lnTo>
                <a:lnTo>
                  <a:pt x="572" y="192"/>
                </a:lnTo>
                <a:lnTo>
                  <a:pt x="562" y="199"/>
                </a:lnTo>
                <a:lnTo>
                  <a:pt x="553" y="204"/>
                </a:lnTo>
                <a:lnTo>
                  <a:pt x="543" y="209"/>
                </a:lnTo>
                <a:lnTo>
                  <a:pt x="543" y="209"/>
                </a:lnTo>
                <a:lnTo>
                  <a:pt x="525" y="217"/>
                </a:lnTo>
                <a:lnTo>
                  <a:pt x="498" y="230"/>
                </a:lnTo>
                <a:lnTo>
                  <a:pt x="469" y="245"/>
                </a:lnTo>
                <a:lnTo>
                  <a:pt x="457" y="253"/>
                </a:lnTo>
                <a:lnTo>
                  <a:pt x="448" y="259"/>
                </a:lnTo>
                <a:lnTo>
                  <a:pt x="448" y="259"/>
                </a:lnTo>
                <a:lnTo>
                  <a:pt x="438" y="269"/>
                </a:lnTo>
                <a:lnTo>
                  <a:pt x="426" y="282"/>
                </a:lnTo>
                <a:lnTo>
                  <a:pt x="399" y="315"/>
                </a:lnTo>
                <a:lnTo>
                  <a:pt x="371" y="349"/>
                </a:lnTo>
                <a:lnTo>
                  <a:pt x="361" y="362"/>
                </a:lnTo>
                <a:lnTo>
                  <a:pt x="351" y="370"/>
                </a:lnTo>
                <a:lnTo>
                  <a:pt x="351" y="370"/>
                </a:lnTo>
                <a:lnTo>
                  <a:pt x="343" y="378"/>
                </a:lnTo>
                <a:lnTo>
                  <a:pt x="332" y="391"/>
                </a:lnTo>
                <a:lnTo>
                  <a:pt x="320" y="408"/>
                </a:lnTo>
                <a:lnTo>
                  <a:pt x="308" y="427"/>
                </a:lnTo>
                <a:lnTo>
                  <a:pt x="287" y="462"/>
                </a:lnTo>
                <a:lnTo>
                  <a:pt x="275" y="485"/>
                </a:lnTo>
                <a:lnTo>
                  <a:pt x="275" y="485"/>
                </a:lnTo>
                <a:lnTo>
                  <a:pt x="258" y="523"/>
                </a:lnTo>
                <a:lnTo>
                  <a:pt x="247" y="545"/>
                </a:lnTo>
                <a:lnTo>
                  <a:pt x="247" y="545"/>
                </a:lnTo>
                <a:lnTo>
                  <a:pt x="246" y="545"/>
                </a:lnTo>
                <a:lnTo>
                  <a:pt x="245" y="547"/>
                </a:lnTo>
                <a:lnTo>
                  <a:pt x="244" y="548"/>
                </a:lnTo>
                <a:lnTo>
                  <a:pt x="244" y="548"/>
                </a:lnTo>
                <a:lnTo>
                  <a:pt x="234" y="542"/>
                </a:lnTo>
                <a:lnTo>
                  <a:pt x="219" y="533"/>
                </a:lnTo>
                <a:lnTo>
                  <a:pt x="219" y="533"/>
                </a:lnTo>
                <a:lnTo>
                  <a:pt x="211" y="531"/>
                </a:lnTo>
                <a:lnTo>
                  <a:pt x="207" y="530"/>
                </a:lnTo>
                <a:lnTo>
                  <a:pt x="202" y="530"/>
                </a:lnTo>
                <a:lnTo>
                  <a:pt x="199" y="531"/>
                </a:lnTo>
                <a:lnTo>
                  <a:pt x="199" y="531"/>
                </a:lnTo>
                <a:lnTo>
                  <a:pt x="197" y="532"/>
                </a:lnTo>
                <a:lnTo>
                  <a:pt x="195" y="536"/>
                </a:lnTo>
                <a:lnTo>
                  <a:pt x="194" y="539"/>
                </a:lnTo>
                <a:lnTo>
                  <a:pt x="194" y="539"/>
                </a:lnTo>
                <a:lnTo>
                  <a:pt x="191" y="538"/>
                </a:lnTo>
                <a:lnTo>
                  <a:pt x="185" y="538"/>
                </a:lnTo>
                <a:lnTo>
                  <a:pt x="177" y="538"/>
                </a:lnTo>
                <a:lnTo>
                  <a:pt x="172" y="539"/>
                </a:lnTo>
                <a:lnTo>
                  <a:pt x="168" y="542"/>
                </a:lnTo>
                <a:lnTo>
                  <a:pt x="168" y="542"/>
                </a:lnTo>
                <a:lnTo>
                  <a:pt x="165" y="544"/>
                </a:lnTo>
                <a:lnTo>
                  <a:pt x="161" y="547"/>
                </a:lnTo>
                <a:lnTo>
                  <a:pt x="157" y="554"/>
                </a:lnTo>
                <a:lnTo>
                  <a:pt x="153" y="560"/>
                </a:lnTo>
                <a:lnTo>
                  <a:pt x="153" y="560"/>
                </a:lnTo>
                <a:lnTo>
                  <a:pt x="152" y="560"/>
                </a:lnTo>
                <a:lnTo>
                  <a:pt x="151" y="560"/>
                </a:lnTo>
                <a:lnTo>
                  <a:pt x="149" y="562"/>
                </a:lnTo>
                <a:lnTo>
                  <a:pt x="149" y="562"/>
                </a:lnTo>
                <a:lnTo>
                  <a:pt x="147" y="569"/>
                </a:lnTo>
                <a:lnTo>
                  <a:pt x="145" y="579"/>
                </a:lnTo>
                <a:lnTo>
                  <a:pt x="143" y="588"/>
                </a:lnTo>
                <a:lnTo>
                  <a:pt x="145" y="592"/>
                </a:lnTo>
                <a:lnTo>
                  <a:pt x="145" y="593"/>
                </a:lnTo>
                <a:lnTo>
                  <a:pt x="145" y="593"/>
                </a:lnTo>
                <a:lnTo>
                  <a:pt x="154" y="604"/>
                </a:lnTo>
                <a:lnTo>
                  <a:pt x="160" y="610"/>
                </a:lnTo>
                <a:lnTo>
                  <a:pt x="166" y="615"/>
                </a:lnTo>
                <a:lnTo>
                  <a:pt x="166" y="615"/>
                </a:lnTo>
                <a:lnTo>
                  <a:pt x="172" y="617"/>
                </a:lnTo>
                <a:lnTo>
                  <a:pt x="178" y="618"/>
                </a:lnTo>
                <a:lnTo>
                  <a:pt x="186" y="618"/>
                </a:lnTo>
                <a:lnTo>
                  <a:pt x="186" y="618"/>
                </a:lnTo>
                <a:lnTo>
                  <a:pt x="194" y="619"/>
                </a:lnTo>
                <a:lnTo>
                  <a:pt x="199" y="618"/>
                </a:lnTo>
                <a:lnTo>
                  <a:pt x="219" y="623"/>
                </a:lnTo>
                <a:lnTo>
                  <a:pt x="219" y="623"/>
                </a:lnTo>
                <a:lnTo>
                  <a:pt x="208" y="635"/>
                </a:lnTo>
                <a:lnTo>
                  <a:pt x="201" y="644"/>
                </a:lnTo>
                <a:lnTo>
                  <a:pt x="198" y="649"/>
                </a:lnTo>
                <a:lnTo>
                  <a:pt x="197" y="653"/>
                </a:lnTo>
                <a:lnTo>
                  <a:pt x="197" y="653"/>
                </a:lnTo>
                <a:lnTo>
                  <a:pt x="197" y="672"/>
                </a:lnTo>
                <a:lnTo>
                  <a:pt x="197" y="710"/>
                </a:lnTo>
                <a:lnTo>
                  <a:pt x="199" y="749"/>
                </a:lnTo>
                <a:lnTo>
                  <a:pt x="201" y="765"/>
                </a:lnTo>
                <a:lnTo>
                  <a:pt x="202" y="776"/>
                </a:lnTo>
                <a:lnTo>
                  <a:pt x="202" y="776"/>
                </a:lnTo>
                <a:lnTo>
                  <a:pt x="203" y="782"/>
                </a:lnTo>
                <a:lnTo>
                  <a:pt x="204" y="785"/>
                </a:lnTo>
                <a:lnTo>
                  <a:pt x="208" y="790"/>
                </a:lnTo>
                <a:lnTo>
                  <a:pt x="209" y="791"/>
                </a:lnTo>
                <a:lnTo>
                  <a:pt x="210" y="795"/>
                </a:lnTo>
                <a:lnTo>
                  <a:pt x="210" y="798"/>
                </a:lnTo>
                <a:lnTo>
                  <a:pt x="210" y="804"/>
                </a:lnTo>
                <a:lnTo>
                  <a:pt x="210" y="804"/>
                </a:lnTo>
                <a:lnTo>
                  <a:pt x="208" y="827"/>
                </a:lnTo>
                <a:lnTo>
                  <a:pt x="208" y="858"/>
                </a:lnTo>
                <a:lnTo>
                  <a:pt x="209" y="892"/>
                </a:lnTo>
                <a:lnTo>
                  <a:pt x="210" y="915"/>
                </a:lnTo>
                <a:lnTo>
                  <a:pt x="210" y="915"/>
                </a:lnTo>
                <a:lnTo>
                  <a:pt x="213" y="939"/>
                </a:lnTo>
                <a:lnTo>
                  <a:pt x="216" y="969"/>
                </a:lnTo>
                <a:lnTo>
                  <a:pt x="220" y="995"/>
                </a:lnTo>
                <a:lnTo>
                  <a:pt x="220" y="1010"/>
                </a:lnTo>
                <a:lnTo>
                  <a:pt x="220" y="1010"/>
                </a:lnTo>
                <a:lnTo>
                  <a:pt x="219" y="1022"/>
                </a:lnTo>
                <a:lnTo>
                  <a:pt x="216" y="1028"/>
                </a:lnTo>
                <a:lnTo>
                  <a:pt x="214" y="1032"/>
                </a:lnTo>
                <a:lnTo>
                  <a:pt x="214" y="1032"/>
                </a:lnTo>
                <a:lnTo>
                  <a:pt x="188" y="1060"/>
                </a:lnTo>
                <a:lnTo>
                  <a:pt x="171" y="1078"/>
                </a:lnTo>
                <a:lnTo>
                  <a:pt x="166" y="1084"/>
                </a:lnTo>
                <a:lnTo>
                  <a:pt x="164" y="1087"/>
                </a:lnTo>
                <a:lnTo>
                  <a:pt x="164" y="1087"/>
                </a:lnTo>
                <a:lnTo>
                  <a:pt x="164" y="1093"/>
                </a:lnTo>
                <a:lnTo>
                  <a:pt x="164" y="1096"/>
                </a:lnTo>
                <a:lnTo>
                  <a:pt x="164" y="1096"/>
                </a:lnTo>
                <a:lnTo>
                  <a:pt x="158" y="1099"/>
                </a:lnTo>
                <a:lnTo>
                  <a:pt x="152" y="1104"/>
                </a:lnTo>
                <a:lnTo>
                  <a:pt x="143" y="1111"/>
                </a:lnTo>
                <a:lnTo>
                  <a:pt x="135" y="1121"/>
                </a:lnTo>
                <a:lnTo>
                  <a:pt x="127" y="1133"/>
                </a:lnTo>
                <a:lnTo>
                  <a:pt x="120" y="1147"/>
                </a:lnTo>
                <a:lnTo>
                  <a:pt x="114" y="1165"/>
                </a:lnTo>
                <a:lnTo>
                  <a:pt x="114" y="1165"/>
                </a:lnTo>
                <a:lnTo>
                  <a:pt x="108" y="1185"/>
                </a:lnTo>
                <a:lnTo>
                  <a:pt x="100" y="1208"/>
                </a:lnTo>
                <a:lnTo>
                  <a:pt x="84" y="1258"/>
                </a:lnTo>
                <a:lnTo>
                  <a:pt x="66" y="1302"/>
                </a:lnTo>
                <a:lnTo>
                  <a:pt x="54" y="1332"/>
                </a:lnTo>
                <a:lnTo>
                  <a:pt x="54" y="1332"/>
                </a:lnTo>
                <a:lnTo>
                  <a:pt x="40" y="1357"/>
                </a:lnTo>
                <a:lnTo>
                  <a:pt x="35" y="1365"/>
                </a:lnTo>
                <a:lnTo>
                  <a:pt x="35" y="1365"/>
                </a:lnTo>
                <a:lnTo>
                  <a:pt x="32" y="1364"/>
                </a:lnTo>
                <a:lnTo>
                  <a:pt x="30" y="1364"/>
                </a:lnTo>
                <a:lnTo>
                  <a:pt x="24" y="1365"/>
                </a:lnTo>
                <a:lnTo>
                  <a:pt x="24" y="1365"/>
                </a:lnTo>
                <a:lnTo>
                  <a:pt x="13" y="1369"/>
                </a:lnTo>
                <a:lnTo>
                  <a:pt x="10" y="1371"/>
                </a:lnTo>
                <a:lnTo>
                  <a:pt x="6" y="1375"/>
                </a:lnTo>
                <a:lnTo>
                  <a:pt x="6" y="1375"/>
                </a:lnTo>
                <a:lnTo>
                  <a:pt x="3" y="1382"/>
                </a:lnTo>
                <a:lnTo>
                  <a:pt x="0" y="1389"/>
                </a:lnTo>
                <a:lnTo>
                  <a:pt x="0" y="1395"/>
                </a:lnTo>
                <a:lnTo>
                  <a:pt x="1" y="1400"/>
                </a:lnTo>
                <a:lnTo>
                  <a:pt x="1" y="1400"/>
                </a:lnTo>
                <a:lnTo>
                  <a:pt x="18" y="1431"/>
                </a:lnTo>
                <a:lnTo>
                  <a:pt x="29" y="1451"/>
                </a:lnTo>
                <a:lnTo>
                  <a:pt x="37" y="1463"/>
                </a:lnTo>
                <a:lnTo>
                  <a:pt x="37" y="1463"/>
                </a:lnTo>
                <a:lnTo>
                  <a:pt x="43" y="1470"/>
                </a:lnTo>
                <a:lnTo>
                  <a:pt x="53" y="1480"/>
                </a:lnTo>
                <a:lnTo>
                  <a:pt x="63" y="1488"/>
                </a:lnTo>
                <a:lnTo>
                  <a:pt x="74" y="1494"/>
                </a:lnTo>
                <a:lnTo>
                  <a:pt x="74" y="1494"/>
                </a:lnTo>
                <a:lnTo>
                  <a:pt x="81" y="1497"/>
                </a:lnTo>
                <a:lnTo>
                  <a:pt x="91" y="1499"/>
                </a:lnTo>
                <a:lnTo>
                  <a:pt x="114" y="1503"/>
                </a:lnTo>
                <a:lnTo>
                  <a:pt x="124" y="1504"/>
                </a:lnTo>
                <a:lnTo>
                  <a:pt x="135" y="1504"/>
                </a:lnTo>
                <a:lnTo>
                  <a:pt x="142" y="1503"/>
                </a:lnTo>
                <a:lnTo>
                  <a:pt x="147" y="1500"/>
                </a:lnTo>
                <a:lnTo>
                  <a:pt x="147" y="1500"/>
                </a:lnTo>
                <a:lnTo>
                  <a:pt x="148" y="1499"/>
                </a:lnTo>
                <a:lnTo>
                  <a:pt x="149" y="1497"/>
                </a:lnTo>
                <a:lnTo>
                  <a:pt x="148" y="1488"/>
                </a:lnTo>
                <a:lnTo>
                  <a:pt x="147" y="1480"/>
                </a:lnTo>
                <a:lnTo>
                  <a:pt x="145" y="1469"/>
                </a:lnTo>
                <a:lnTo>
                  <a:pt x="136" y="1449"/>
                </a:lnTo>
                <a:lnTo>
                  <a:pt x="130" y="1436"/>
                </a:lnTo>
                <a:lnTo>
                  <a:pt x="130" y="1436"/>
                </a:lnTo>
                <a:lnTo>
                  <a:pt x="127" y="1430"/>
                </a:lnTo>
                <a:lnTo>
                  <a:pt x="124" y="1423"/>
                </a:lnTo>
                <a:lnTo>
                  <a:pt x="123" y="1415"/>
                </a:lnTo>
                <a:lnTo>
                  <a:pt x="122" y="1408"/>
                </a:lnTo>
                <a:lnTo>
                  <a:pt x="122" y="1408"/>
                </a:lnTo>
                <a:lnTo>
                  <a:pt x="122" y="1401"/>
                </a:lnTo>
                <a:lnTo>
                  <a:pt x="123" y="1394"/>
                </a:lnTo>
                <a:lnTo>
                  <a:pt x="124" y="1387"/>
                </a:lnTo>
                <a:lnTo>
                  <a:pt x="124" y="1382"/>
                </a:lnTo>
                <a:lnTo>
                  <a:pt x="124" y="1382"/>
                </a:lnTo>
                <a:lnTo>
                  <a:pt x="122" y="1360"/>
                </a:lnTo>
                <a:lnTo>
                  <a:pt x="122" y="1360"/>
                </a:lnTo>
                <a:lnTo>
                  <a:pt x="123" y="1352"/>
                </a:lnTo>
                <a:lnTo>
                  <a:pt x="127" y="1339"/>
                </a:lnTo>
                <a:lnTo>
                  <a:pt x="131" y="1326"/>
                </a:lnTo>
                <a:lnTo>
                  <a:pt x="136" y="1315"/>
                </a:lnTo>
                <a:lnTo>
                  <a:pt x="136" y="1315"/>
                </a:lnTo>
                <a:lnTo>
                  <a:pt x="178" y="1263"/>
                </a:lnTo>
                <a:lnTo>
                  <a:pt x="219" y="1213"/>
                </a:lnTo>
                <a:lnTo>
                  <a:pt x="219" y="1213"/>
                </a:lnTo>
                <a:lnTo>
                  <a:pt x="225" y="1202"/>
                </a:lnTo>
                <a:lnTo>
                  <a:pt x="231" y="1189"/>
                </a:lnTo>
                <a:lnTo>
                  <a:pt x="236" y="1173"/>
                </a:lnTo>
                <a:lnTo>
                  <a:pt x="236" y="1173"/>
                </a:lnTo>
                <a:lnTo>
                  <a:pt x="240" y="1172"/>
                </a:lnTo>
                <a:lnTo>
                  <a:pt x="244" y="1171"/>
                </a:lnTo>
                <a:lnTo>
                  <a:pt x="250" y="1166"/>
                </a:lnTo>
                <a:lnTo>
                  <a:pt x="250" y="1166"/>
                </a:lnTo>
                <a:lnTo>
                  <a:pt x="283" y="1140"/>
                </a:lnTo>
                <a:lnTo>
                  <a:pt x="283" y="1140"/>
                </a:lnTo>
                <a:lnTo>
                  <a:pt x="284" y="1139"/>
                </a:lnTo>
                <a:lnTo>
                  <a:pt x="288" y="1137"/>
                </a:lnTo>
                <a:lnTo>
                  <a:pt x="290" y="1135"/>
                </a:lnTo>
                <a:lnTo>
                  <a:pt x="293" y="1130"/>
                </a:lnTo>
                <a:lnTo>
                  <a:pt x="293" y="1130"/>
                </a:lnTo>
                <a:lnTo>
                  <a:pt x="295" y="1128"/>
                </a:lnTo>
                <a:lnTo>
                  <a:pt x="297" y="1125"/>
                </a:lnTo>
                <a:lnTo>
                  <a:pt x="305" y="1121"/>
                </a:lnTo>
                <a:lnTo>
                  <a:pt x="314" y="1113"/>
                </a:lnTo>
                <a:lnTo>
                  <a:pt x="314" y="1113"/>
                </a:lnTo>
                <a:lnTo>
                  <a:pt x="314" y="1119"/>
                </a:lnTo>
                <a:lnTo>
                  <a:pt x="314" y="1136"/>
                </a:lnTo>
                <a:lnTo>
                  <a:pt x="314" y="1147"/>
                </a:lnTo>
                <a:lnTo>
                  <a:pt x="315" y="1159"/>
                </a:lnTo>
                <a:lnTo>
                  <a:pt x="319" y="1171"/>
                </a:lnTo>
                <a:lnTo>
                  <a:pt x="322" y="1183"/>
                </a:lnTo>
                <a:lnTo>
                  <a:pt x="322" y="1183"/>
                </a:lnTo>
                <a:lnTo>
                  <a:pt x="337" y="1222"/>
                </a:lnTo>
                <a:lnTo>
                  <a:pt x="350" y="1260"/>
                </a:lnTo>
                <a:lnTo>
                  <a:pt x="350" y="1260"/>
                </a:lnTo>
                <a:lnTo>
                  <a:pt x="367" y="1322"/>
                </a:lnTo>
                <a:lnTo>
                  <a:pt x="374" y="1350"/>
                </a:lnTo>
                <a:lnTo>
                  <a:pt x="376" y="1360"/>
                </a:lnTo>
                <a:lnTo>
                  <a:pt x="376" y="1360"/>
                </a:lnTo>
                <a:lnTo>
                  <a:pt x="370" y="1387"/>
                </a:lnTo>
                <a:lnTo>
                  <a:pt x="364" y="1406"/>
                </a:lnTo>
                <a:lnTo>
                  <a:pt x="362" y="1414"/>
                </a:lnTo>
                <a:lnTo>
                  <a:pt x="359" y="1419"/>
                </a:lnTo>
                <a:lnTo>
                  <a:pt x="359" y="1419"/>
                </a:lnTo>
                <a:lnTo>
                  <a:pt x="352" y="1431"/>
                </a:lnTo>
                <a:lnTo>
                  <a:pt x="350" y="1436"/>
                </a:lnTo>
                <a:lnTo>
                  <a:pt x="350" y="1440"/>
                </a:lnTo>
                <a:lnTo>
                  <a:pt x="350" y="1440"/>
                </a:lnTo>
                <a:lnTo>
                  <a:pt x="350" y="1443"/>
                </a:lnTo>
                <a:lnTo>
                  <a:pt x="352" y="1445"/>
                </a:lnTo>
                <a:lnTo>
                  <a:pt x="359" y="1451"/>
                </a:lnTo>
                <a:lnTo>
                  <a:pt x="368" y="1455"/>
                </a:lnTo>
                <a:lnTo>
                  <a:pt x="374" y="1456"/>
                </a:lnTo>
                <a:lnTo>
                  <a:pt x="379" y="1457"/>
                </a:lnTo>
                <a:lnTo>
                  <a:pt x="379" y="1457"/>
                </a:lnTo>
                <a:lnTo>
                  <a:pt x="395" y="1457"/>
                </a:lnTo>
                <a:lnTo>
                  <a:pt x="419" y="1460"/>
                </a:lnTo>
                <a:lnTo>
                  <a:pt x="443" y="1462"/>
                </a:lnTo>
                <a:lnTo>
                  <a:pt x="462" y="1466"/>
                </a:lnTo>
                <a:lnTo>
                  <a:pt x="462" y="1466"/>
                </a:lnTo>
                <a:lnTo>
                  <a:pt x="482" y="1470"/>
                </a:lnTo>
                <a:lnTo>
                  <a:pt x="512" y="1476"/>
                </a:lnTo>
                <a:lnTo>
                  <a:pt x="528" y="1479"/>
                </a:lnTo>
                <a:lnTo>
                  <a:pt x="541" y="1480"/>
                </a:lnTo>
                <a:lnTo>
                  <a:pt x="553" y="1480"/>
                </a:lnTo>
                <a:lnTo>
                  <a:pt x="556" y="1479"/>
                </a:lnTo>
                <a:lnTo>
                  <a:pt x="560" y="1477"/>
                </a:lnTo>
                <a:lnTo>
                  <a:pt x="560" y="1477"/>
                </a:lnTo>
                <a:lnTo>
                  <a:pt x="565" y="1474"/>
                </a:lnTo>
                <a:lnTo>
                  <a:pt x="567" y="1470"/>
                </a:lnTo>
                <a:lnTo>
                  <a:pt x="569" y="1467"/>
                </a:lnTo>
                <a:lnTo>
                  <a:pt x="571" y="1463"/>
                </a:lnTo>
                <a:lnTo>
                  <a:pt x="569" y="1460"/>
                </a:lnTo>
                <a:lnTo>
                  <a:pt x="568" y="1456"/>
                </a:lnTo>
                <a:lnTo>
                  <a:pt x="566" y="1454"/>
                </a:lnTo>
                <a:lnTo>
                  <a:pt x="562" y="1450"/>
                </a:lnTo>
                <a:lnTo>
                  <a:pt x="562" y="1450"/>
                </a:lnTo>
                <a:lnTo>
                  <a:pt x="549" y="1442"/>
                </a:lnTo>
                <a:lnTo>
                  <a:pt x="531" y="1430"/>
                </a:lnTo>
                <a:lnTo>
                  <a:pt x="515" y="1417"/>
                </a:lnTo>
                <a:lnTo>
                  <a:pt x="505" y="1408"/>
                </a:lnTo>
                <a:lnTo>
                  <a:pt x="505" y="1408"/>
                </a:lnTo>
                <a:lnTo>
                  <a:pt x="494" y="1395"/>
                </a:lnTo>
                <a:lnTo>
                  <a:pt x="482" y="1380"/>
                </a:lnTo>
                <a:lnTo>
                  <a:pt x="482" y="1380"/>
                </a:lnTo>
                <a:lnTo>
                  <a:pt x="472" y="1364"/>
                </a:lnTo>
                <a:lnTo>
                  <a:pt x="467" y="1356"/>
                </a:lnTo>
                <a:lnTo>
                  <a:pt x="464" y="1350"/>
                </a:lnTo>
                <a:lnTo>
                  <a:pt x="464" y="1350"/>
                </a:lnTo>
                <a:lnTo>
                  <a:pt x="462" y="1346"/>
                </a:lnTo>
                <a:lnTo>
                  <a:pt x="460" y="1343"/>
                </a:lnTo>
                <a:lnTo>
                  <a:pt x="457" y="1340"/>
                </a:lnTo>
                <a:lnTo>
                  <a:pt x="456" y="1340"/>
                </a:lnTo>
                <a:lnTo>
                  <a:pt x="451" y="1340"/>
                </a:lnTo>
                <a:lnTo>
                  <a:pt x="451" y="1340"/>
                </a:lnTo>
                <a:lnTo>
                  <a:pt x="449" y="1289"/>
                </a:lnTo>
                <a:lnTo>
                  <a:pt x="447" y="1251"/>
                </a:lnTo>
                <a:lnTo>
                  <a:pt x="444" y="1236"/>
                </a:lnTo>
                <a:lnTo>
                  <a:pt x="443" y="1227"/>
                </a:lnTo>
                <a:lnTo>
                  <a:pt x="443" y="1227"/>
                </a:lnTo>
                <a:lnTo>
                  <a:pt x="439" y="1202"/>
                </a:lnTo>
                <a:lnTo>
                  <a:pt x="436" y="1162"/>
                </a:lnTo>
                <a:lnTo>
                  <a:pt x="431" y="1110"/>
                </a:lnTo>
                <a:lnTo>
                  <a:pt x="431" y="1110"/>
                </a:lnTo>
                <a:lnTo>
                  <a:pt x="432" y="1104"/>
                </a:lnTo>
                <a:lnTo>
                  <a:pt x="432" y="1104"/>
                </a:lnTo>
                <a:lnTo>
                  <a:pt x="441" y="1066"/>
                </a:lnTo>
                <a:lnTo>
                  <a:pt x="441" y="1066"/>
                </a:lnTo>
                <a:lnTo>
                  <a:pt x="443" y="1037"/>
                </a:lnTo>
                <a:lnTo>
                  <a:pt x="448" y="976"/>
                </a:lnTo>
                <a:lnTo>
                  <a:pt x="451" y="914"/>
                </a:lnTo>
                <a:lnTo>
                  <a:pt x="454" y="892"/>
                </a:lnTo>
                <a:lnTo>
                  <a:pt x="456" y="878"/>
                </a:lnTo>
                <a:lnTo>
                  <a:pt x="456" y="878"/>
                </a:lnTo>
                <a:lnTo>
                  <a:pt x="456" y="869"/>
                </a:lnTo>
                <a:lnTo>
                  <a:pt x="456" y="856"/>
                </a:lnTo>
                <a:lnTo>
                  <a:pt x="453" y="826"/>
                </a:lnTo>
                <a:lnTo>
                  <a:pt x="445" y="788"/>
                </a:lnTo>
                <a:lnTo>
                  <a:pt x="445" y="788"/>
                </a:lnTo>
                <a:lnTo>
                  <a:pt x="454" y="795"/>
                </a:lnTo>
                <a:lnTo>
                  <a:pt x="463" y="798"/>
                </a:lnTo>
                <a:lnTo>
                  <a:pt x="468" y="800"/>
                </a:lnTo>
                <a:lnTo>
                  <a:pt x="473" y="801"/>
                </a:lnTo>
                <a:lnTo>
                  <a:pt x="473" y="801"/>
                </a:lnTo>
                <a:lnTo>
                  <a:pt x="484" y="801"/>
                </a:lnTo>
                <a:lnTo>
                  <a:pt x="498" y="800"/>
                </a:lnTo>
                <a:lnTo>
                  <a:pt x="512" y="797"/>
                </a:lnTo>
                <a:lnTo>
                  <a:pt x="519" y="795"/>
                </a:lnTo>
                <a:lnTo>
                  <a:pt x="524" y="792"/>
                </a:lnTo>
                <a:lnTo>
                  <a:pt x="524" y="792"/>
                </a:lnTo>
                <a:lnTo>
                  <a:pt x="536" y="784"/>
                </a:lnTo>
                <a:lnTo>
                  <a:pt x="549" y="773"/>
                </a:lnTo>
                <a:lnTo>
                  <a:pt x="561" y="763"/>
                </a:lnTo>
                <a:lnTo>
                  <a:pt x="568" y="754"/>
                </a:lnTo>
                <a:lnTo>
                  <a:pt x="568" y="754"/>
                </a:lnTo>
                <a:lnTo>
                  <a:pt x="572" y="749"/>
                </a:lnTo>
                <a:lnTo>
                  <a:pt x="574" y="745"/>
                </a:lnTo>
                <a:lnTo>
                  <a:pt x="577" y="739"/>
                </a:lnTo>
                <a:lnTo>
                  <a:pt x="577" y="728"/>
                </a:lnTo>
                <a:lnTo>
                  <a:pt x="577" y="728"/>
                </a:lnTo>
                <a:lnTo>
                  <a:pt x="574" y="705"/>
                </a:lnTo>
                <a:lnTo>
                  <a:pt x="568" y="673"/>
                </a:lnTo>
                <a:lnTo>
                  <a:pt x="564" y="640"/>
                </a:lnTo>
                <a:lnTo>
                  <a:pt x="560" y="615"/>
                </a:lnTo>
                <a:lnTo>
                  <a:pt x="560" y="615"/>
                </a:lnTo>
                <a:lnTo>
                  <a:pt x="554" y="565"/>
                </a:lnTo>
                <a:lnTo>
                  <a:pt x="554" y="565"/>
                </a:lnTo>
                <a:lnTo>
                  <a:pt x="559" y="561"/>
                </a:lnTo>
                <a:lnTo>
                  <a:pt x="562" y="556"/>
                </a:lnTo>
                <a:lnTo>
                  <a:pt x="564" y="554"/>
                </a:lnTo>
                <a:lnTo>
                  <a:pt x="564" y="550"/>
                </a:lnTo>
                <a:lnTo>
                  <a:pt x="564" y="550"/>
                </a:lnTo>
                <a:lnTo>
                  <a:pt x="564" y="542"/>
                </a:lnTo>
                <a:lnTo>
                  <a:pt x="562" y="533"/>
                </a:lnTo>
                <a:lnTo>
                  <a:pt x="560" y="520"/>
                </a:lnTo>
                <a:lnTo>
                  <a:pt x="560" y="520"/>
                </a:lnTo>
                <a:lnTo>
                  <a:pt x="559" y="514"/>
                </a:lnTo>
                <a:lnTo>
                  <a:pt x="559" y="507"/>
                </a:lnTo>
                <a:lnTo>
                  <a:pt x="560" y="500"/>
                </a:lnTo>
                <a:lnTo>
                  <a:pt x="561" y="496"/>
                </a:lnTo>
                <a:lnTo>
                  <a:pt x="564" y="493"/>
                </a:lnTo>
                <a:lnTo>
                  <a:pt x="564" y="493"/>
                </a:lnTo>
                <a:lnTo>
                  <a:pt x="574" y="483"/>
                </a:lnTo>
                <a:lnTo>
                  <a:pt x="590" y="470"/>
                </a:lnTo>
                <a:lnTo>
                  <a:pt x="605" y="455"/>
                </a:lnTo>
                <a:lnTo>
                  <a:pt x="611" y="449"/>
                </a:lnTo>
                <a:lnTo>
                  <a:pt x="616" y="443"/>
                </a:lnTo>
                <a:lnTo>
                  <a:pt x="616" y="443"/>
                </a:lnTo>
                <a:lnTo>
                  <a:pt x="620" y="436"/>
                </a:lnTo>
                <a:lnTo>
                  <a:pt x="623" y="421"/>
                </a:lnTo>
                <a:lnTo>
                  <a:pt x="630" y="384"/>
                </a:lnTo>
                <a:lnTo>
                  <a:pt x="635" y="350"/>
                </a:lnTo>
                <a:lnTo>
                  <a:pt x="636" y="333"/>
                </a:lnTo>
                <a:lnTo>
                  <a:pt x="636" y="333"/>
                </a:lnTo>
                <a:lnTo>
                  <a:pt x="633" y="317"/>
                </a:lnTo>
                <a:lnTo>
                  <a:pt x="632" y="308"/>
                </a:lnTo>
                <a:lnTo>
                  <a:pt x="632" y="304"/>
                </a:lnTo>
                <a:lnTo>
                  <a:pt x="633" y="303"/>
                </a:lnTo>
                <a:lnTo>
                  <a:pt x="633" y="303"/>
                </a:lnTo>
                <a:lnTo>
                  <a:pt x="641" y="296"/>
                </a:lnTo>
                <a:lnTo>
                  <a:pt x="654" y="283"/>
                </a:lnTo>
                <a:lnTo>
                  <a:pt x="677" y="261"/>
                </a:lnTo>
                <a:lnTo>
                  <a:pt x="677" y="261"/>
                </a:lnTo>
                <a:lnTo>
                  <a:pt x="685" y="251"/>
                </a:lnTo>
                <a:lnTo>
                  <a:pt x="692" y="246"/>
                </a:lnTo>
                <a:lnTo>
                  <a:pt x="697" y="242"/>
                </a:lnTo>
                <a:lnTo>
                  <a:pt x="697" y="242"/>
                </a:lnTo>
                <a:lnTo>
                  <a:pt x="715" y="240"/>
                </a:lnTo>
                <a:lnTo>
                  <a:pt x="726" y="238"/>
                </a:lnTo>
                <a:lnTo>
                  <a:pt x="729" y="236"/>
                </a:lnTo>
                <a:lnTo>
                  <a:pt x="731" y="234"/>
                </a:lnTo>
                <a:lnTo>
                  <a:pt x="731" y="234"/>
                </a:lnTo>
                <a:lnTo>
                  <a:pt x="733" y="226"/>
                </a:lnTo>
                <a:lnTo>
                  <a:pt x="737" y="217"/>
                </a:lnTo>
                <a:lnTo>
                  <a:pt x="737" y="217"/>
                </a:lnTo>
                <a:lnTo>
                  <a:pt x="740" y="215"/>
                </a:lnTo>
                <a:lnTo>
                  <a:pt x="745" y="211"/>
                </a:lnTo>
                <a:lnTo>
                  <a:pt x="749" y="207"/>
                </a:lnTo>
                <a:lnTo>
                  <a:pt x="751" y="204"/>
                </a:lnTo>
                <a:lnTo>
                  <a:pt x="751" y="201"/>
                </a:lnTo>
                <a:lnTo>
                  <a:pt x="751" y="201"/>
                </a:lnTo>
                <a:lnTo>
                  <a:pt x="753" y="189"/>
                </a:lnTo>
                <a:lnTo>
                  <a:pt x="753" y="183"/>
                </a:lnTo>
                <a:lnTo>
                  <a:pt x="753" y="183"/>
                </a:lnTo>
                <a:lnTo>
                  <a:pt x="759" y="180"/>
                </a:lnTo>
                <a:lnTo>
                  <a:pt x="763" y="179"/>
                </a:lnTo>
                <a:lnTo>
                  <a:pt x="764" y="178"/>
                </a:lnTo>
                <a:lnTo>
                  <a:pt x="764" y="175"/>
                </a:lnTo>
                <a:lnTo>
                  <a:pt x="764" y="175"/>
                </a:lnTo>
                <a:lnTo>
                  <a:pt x="763" y="170"/>
                </a:lnTo>
                <a:lnTo>
                  <a:pt x="759" y="161"/>
                </a:lnTo>
                <a:lnTo>
                  <a:pt x="753" y="148"/>
                </a:lnTo>
                <a:lnTo>
                  <a:pt x="753" y="148"/>
                </a:lnTo>
                <a:lnTo>
                  <a:pt x="752" y="141"/>
                </a:lnTo>
                <a:lnTo>
                  <a:pt x="752" y="129"/>
                </a:lnTo>
                <a:lnTo>
                  <a:pt x="751" y="111"/>
                </a:lnTo>
                <a:lnTo>
                  <a:pt x="753" y="88"/>
                </a:lnTo>
                <a:lnTo>
                  <a:pt x="753" y="88"/>
                </a:lnTo>
                <a:lnTo>
                  <a:pt x="766" y="80"/>
                </a:lnTo>
                <a:lnTo>
                  <a:pt x="778" y="73"/>
                </a:lnTo>
                <a:lnTo>
                  <a:pt x="789" y="64"/>
                </a:lnTo>
                <a:lnTo>
                  <a:pt x="789" y="64"/>
                </a:lnTo>
                <a:lnTo>
                  <a:pt x="794" y="61"/>
                </a:lnTo>
                <a:lnTo>
                  <a:pt x="797" y="55"/>
                </a:lnTo>
                <a:lnTo>
                  <a:pt x="800" y="48"/>
                </a:lnTo>
                <a:lnTo>
                  <a:pt x="801" y="42"/>
                </a:lnTo>
                <a:lnTo>
                  <a:pt x="802" y="36"/>
                </a:lnTo>
                <a:lnTo>
                  <a:pt x="802" y="31"/>
                </a:lnTo>
                <a:lnTo>
                  <a:pt x="800" y="28"/>
                </a:lnTo>
                <a:lnTo>
                  <a:pt x="797" y="25"/>
                </a:lnTo>
                <a:lnTo>
                  <a:pt x="797" y="25"/>
                </a:lnTo>
                <a:lnTo>
                  <a:pt x="788" y="25"/>
                </a:lnTo>
                <a:lnTo>
                  <a:pt x="777" y="28"/>
                </a:lnTo>
                <a:lnTo>
                  <a:pt x="766" y="30"/>
                </a:lnTo>
                <a:lnTo>
                  <a:pt x="756" y="33"/>
                </a:lnTo>
                <a:lnTo>
                  <a:pt x="756" y="33"/>
                </a:lnTo>
                <a:lnTo>
                  <a:pt x="745" y="37"/>
                </a:lnTo>
                <a:lnTo>
                  <a:pt x="735" y="38"/>
                </a:lnTo>
                <a:lnTo>
                  <a:pt x="725" y="39"/>
                </a:lnTo>
                <a:lnTo>
                  <a:pt x="725" y="39"/>
                </a:lnTo>
                <a:lnTo>
                  <a:pt x="708" y="20"/>
                </a:lnTo>
                <a:lnTo>
                  <a:pt x="695" y="7"/>
                </a:lnTo>
                <a:lnTo>
                  <a:pt x="689" y="2"/>
                </a:lnTo>
                <a:lnTo>
                  <a:pt x="685" y="0"/>
                </a:lnTo>
                <a:lnTo>
                  <a:pt x="685" y="0"/>
                </a:lnTo>
                <a:lnTo>
                  <a:pt x="679" y="0"/>
                </a:lnTo>
                <a:lnTo>
                  <a:pt x="669" y="1"/>
                </a:lnTo>
                <a:lnTo>
                  <a:pt x="642" y="7"/>
                </a:lnTo>
                <a:lnTo>
                  <a:pt x="627" y="12"/>
                </a:lnTo>
                <a:lnTo>
                  <a:pt x="614" y="17"/>
                </a:lnTo>
                <a:lnTo>
                  <a:pt x="602" y="22"/>
                </a:lnTo>
                <a:lnTo>
                  <a:pt x="593" y="28"/>
                </a:lnTo>
                <a:lnTo>
                  <a:pt x="593" y="28"/>
                </a:lnTo>
                <a:lnTo>
                  <a:pt x="587" y="33"/>
                </a:lnTo>
                <a:lnTo>
                  <a:pt x="583" y="42"/>
                </a:lnTo>
                <a:lnTo>
                  <a:pt x="578" y="50"/>
                </a:lnTo>
                <a:lnTo>
                  <a:pt x="574" y="60"/>
                </a:lnTo>
                <a:lnTo>
                  <a:pt x="568" y="80"/>
                </a:lnTo>
                <a:lnTo>
                  <a:pt x="564" y="100"/>
                </a:lnTo>
                <a:lnTo>
                  <a:pt x="564" y="100"/>
                </a:lnTo>
                <a:lnTo>
                  <a:pt x="562" y="110"/>
                </a:lnTo>
                <a:lnTo>
                  <a:pt x="564" y="119"/>
                </a:lnTo>
                <a:lnTo>
                  <a:pt x="565" y="129"/>
                </a:lnTo>
                <a:lnTo>
                  <a:pt x="567" y="137"/>
                </a:lnTo>
                <a:lnTo>
                  <a:pt x="572" y="150"/>
                </a:lnTo>
                <a:lnTo>
                  <a:pt x="574" y="155"/>
                </a:lnTo>
                <a:lnTo>
                  <a:pt x="574" y="1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D0046605-C233-4548-9B4C-FF3EFD0486B6}"/>
              </a:ext>
            </a:extLst>
          </p:cNvPr>
          <p:cNvSpPr>
            <a:spLocks noEditPoints="1"/>
          </p:cNvSpPr>
          <p:nvPr/>
        </p:nvSpPr>
        <p:spPr bwMode="auto">
          <a:xfrm>
            <a:off x="855962" y="2750751"/>
            <a:ext cx="676657" cy="1634553"/>
          </a:xfrm>
          <a:custGeom>
            <a:avLst/>
            <a:gdLst>
              <a:gd name="T0" fmla="*/ 78 w 563"/>
              <a:gd name="T1" fmla="*/ 614 h 1360"/>
              <a:gd name="T2" fmla="*/ 75 w 563"/>
              <a:gd name="T3" fmla="*/ 642 h 1360"/>
              <a:gd name="T4" fmla="*/ 120 w 563"/>
              <a:gd name="T5" fmla="*/ 652 h 1360"/>
              <a:gd name="T6" fmla="*/ 137 w 563"/>
              <a:gd name="T7" fmla="*/ 938 h 1360"/>
              <a:gd name="T8" fmla="*/ 114 w 563"/>
              <a:gd name="T9" fmla="*/ 1021 h 1360"/>
              <a:gd name="T10" fmla="*/ 106 w 563"/>
              <a:gd name="T11" fmla="*/ 1093 h 1360"/>
              <a:gd name="T12" fmla="*/ 111 w 563"/>
              <a:gd name="T13" fmla="*/ 1259 h 1360"/>
              <a:gd name="T14" fmla="*/ 101 w 563"/>
              <a:gd name="T15" fmla="*/ 1328 h 1360"/>
              <a:gd name="T16" fmla="*/ 175 w 563"/>
              <a:gd name="T17" fmla="*/ 1360 h 1360"/>
              <a:gd name="T18" fmla="*/ 189 w 563"/>
              <a:gd name="T19" fmla="*/ 1315 h 1360"/>
              <a:gd name="T20" fmla="*/ 179 w 563"/>
              <a:gd name="T21" fmla="*/ 1248 h 1360"/>
              <a:gd name="T22" fmla="*/ 177 w 563"/>
              <a:gd name="T23" fmla="*/ 1176 h 1360"/>
              <a:gd name="T24" fmla="*/ 213 w 563"/>
              <a:gd name="T25" fmla="*/ 1052 h 1360"/>
              <a:gd name="T26" fmla="*/ 249 w 563"/>
              <a:gd name="T27" fmla="*/ 922 h 1360"/>
              <a:gd name="T28" fmla="*/ 296 w 563"/>
              <a:gd name="T29" fmla="*/ 921 h 1360"/>
              <a:gd name="T30" fmla="*/ 308 w 563"/>
              <a:gd name="T31" fmla="*/ 1021 h 1360"/>
              <a:gd name="T32" fmla="*/ 328 w 563"/>
              <a:gd name="T33" fmla="*/ 1109 h 1360"/>
              <a:gd name="T34" fmla="*/ 355 w 563"/>
              <a:gd name="T35" fmla="*/ 1255 h 1360"/>
              <a:gd name="T36" fmla="*/ 336 w 563"/>
              <a:gd name="T37" fmla="*/ 1309 h 1360"/>
              <a:gd name="T38" fmla="*/ 422 w 563"/>
              <a:gd name="T39" fmla="*/ 1329 h 1360"/>
              <a:gd name="T40" fmla="*/ 539 w 563"/>
              <a:gd name="T41" fmla="*/ 1336 h 1360"/>
              <a:gd name="T42" fmla="*/ 519 w 563"/>
              <a:gd name="T43" fmla="*/ 1303 h 1360"/>
              <a:gd name="T44" fmla="*/ 451 w 563"/>
              <a:gd name="T45" fmla="*/ 1252 h 1360"/>
              <a:gd name="T46" fmla="*/ 423 w 563"/>
              <a:gd name="T47" fmla="*/ 1219 h 1360"/>
              <a:gd name="T48" fmla="*/ 411 w 563"/>
              <a:gd name="T49" fmla="*/ 1036 h 1360"/>
              <a:gd name="T50" fmla="*/ 415 w 563"/>
              <a:gd name="T51" fmla="*/ 917 h 1360"/>
              <a:gd name="T52" fmla="*/ 422 w 563"/>
              <a:gd name="T53" fmla="*/ 741 h 1360"/>
              <a:gd name="T54" fmla="*/ 496 w 563"/>
              <a:gd name="T55" fmla="*/ 732 h 1360"/>
              <a:gd name="T56" fmla="*/ 534 w 563"/>
              <a:gd name="T57" fmla="*/ 722 h 1360"/>
              <a:gd name="T58" fmla="*/ 557 w 563"/>
              <a:gd name="T59" fmla="*/ 675 h 1360"/>
              <a:gd name="T60" fmla="*/ 556 w 563"/>
              <a:gd name="T61" fmla="*/ 592 h 1360"/>
              <a:gd name="T62" fmla="*/ 477 w 563"/>
              <a:gd name="T63" fmla="*/ 390 h 1360"/>
              <a:gd name="T64" fmla="*/ 484 w 563"/>
              <a:gd name="T65" fmla="*/ 341 h 1360"/>
              <a:gd name="T66" fmla="*/ 429 w 563"/>
              <a:gd name="T67" fmla="*/ 251 h 1360"/>
              <a:gd name="T68" fmla="*/ 345 w 563"/>
              <a:gd name="T69" fmla="*/ 212 h 1360"/>
              <a:gd name="T70" fmla="*/ 383 w 563"/>
              <a:gd name="T71" fmla="*/ 197 h 1360"/>
              <a:gd name="T72" fmla="*/ 401 w 563"/>
              <a:gd name="T73" fmla="*/ 161 h 1360"/>
              <a:gd name="T74" fmla="*/ 408 w 563"/>
              <a:gd name="T75" fmla="*/ 127 h 1360"/>
              <a:gd name="T76" fmla="*/ 388 w 563"/>
              <a:gd name="T77" fmla="*/ 88 h 1360"/>
              <a:gd name="T78" fmla="*/ 429 w 563"/>
              <a:gd name="T79" fmla="*/ 24 h 1360"/>
              <a:gd name="T80" fmla="*/ 337 w 563"/>
              <a:gd name="T81" fmla="*/ 7 h 1360"/>
              <a:gd name="T82" fmla="*/ 255 w 563"/>
              <a:gd name="T83" fmla="*/ 25 h 1360"/>
              <a:gd name="T84" fmla="*/ 228 w 563"/>
              <a:gd name="T85" fmla="*/ 94 h 1360"/>
              <a:gd name="T86" fmla="*/ 241 w 563"/>
              <a:gd name="T87" fmla="*/ 154 h 1360"/>
              <a:gd name="T88" fmla="*/ 249 w 563"/>
              <a:gd name="T89" fmla="*/ 162 h 1360"/>
              <a:gd name="T90" fmla="*/ 254 w 563"/>
              <a:gd name="T91" fmla="*/ 176 h 1360"/>
              <a:gd name="T92" fmla="*/ 149 w 563"/>
              <a:gd name="T93" fmla="*/ 249 h 1360"/>
              <a:gd name="T94" fmla="*/ 90 w 563"/>
              <a:gd name="T95" fmla="*/ 306 h 1360"/>
              <a:gd name="T96" fmla="*/ 13 w 563"/>
              <a:gd name="T97" fmla="*/ 413 h 1360"/>
              <a:gd name="T98" fmla="*/ 59 w 563"/>
              <a:gd name="T99" fmla="*/ 568 h 1360"/>
              <a:gd name="T100" fmla="*/ 95 w 563"/>
              <a:gd name="T101" fmla="*/ 522 h 1360"/>
              <a:gd name="T102" fmla="*/ 106 w 563"/>
              <a:gd name="T103" fmla="*/ 422 h 1360"/>
              <a:gd name="T104" fmla="*/ 429 w 563"/>
              <a:gd name="T105" fmla="*/ 442 h 1360"/>
              <a:gd name="T106" fmla="*/ 478 w 563"/>
              <a:gd name="T107" fmla="*/ 546 h 1360"/>
              <a:gd name="T108" fmla="*/ 445 w 563"/>
              <a:gd name="T109" fmla="*/ 629 h 1360"/>
              <a:gd name="T110" fmla="*/ 380 w 563"/>
              <a:gd name="T111" fmla="*/ 584 h 1360"/>
              <a:gd name="T112" fmla="*/ 384 w 563"/>
              <a:gd name="T113" fmla="*/ 525 h 1360"/>
              <a:gd name="T114" fmla="*/ 390 w 563"/>
              <a:gd name="T115" fmla="*/ 442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3" h="1360">
                <a:moveTo>
                  <a:pt x="59" y="568"/>
                </a:moveTo>
                <a:lnTo>
                  <a:pt x="59" y="568"/>
                </a:lnTo>
                <a:lnTo>
                  <a:pt x="84" y="604"/>
                </a:lnTo>
                <a:lnTo>
                  <a:pt x="84" y="604"/>
                </a:lnTo>
                <a:lnTo>
                  <a:pt x="84" y="604"/>
                </a:lnTo>
                <a:lnTo>
                  <a:pt x="84" y="604"/>
                </a:lnTo>
                <a:lnTo>
                  <a:pt x="84" y="604"/>
                </a:lnTo>
                <a:lnTo>
                  <a:pt x="81" y="608"/>
                </a:lnTo>
                <a:lnTo>
                  <a:pt x="81" y="608"/>
                </a:lnTo>
                <a:lnTo>
                  <a:pt x="78" y="614"/>
                </a:lnTo>
                <a:lnTo>
                  <a:pt x="76" y="618"/>
                </a:lnTo>
                <a:lnTo>
                  <a:pt x="76" y="623"/>
                </a:lnTo>
                <a:lnTo>
                  <a:pt x="76" y="623"/>
                </a:lnTo>
                <a:lnTo>
                  <a:pt x="74" y="623"/>
                </a:lnTo>
                <a:lnTo>
                  <a:pt x="71" y="624"/>
                </a:lnTo>
                <a:lnTo>
                  <a:pt x="70" y="626"/>
                </a:lnTo>
                <a:lnTo>
                  <a:pt x="70" y="626"/>
                </a:lnTo>
                <a:lnTo>
                  <a:pt x="70" y="631"/>
                </a:lnTo>
                <a:lnTo>
                  <a:pt x="72" y="637"/>
                </a:lnTo>
                <a:lnTo>
                  <a:pt x="75" y="642"/>
                </a:lnTo>
                <a:lnTo>
                  <a:pt x="77" y="645"/>
                </a:lnTo>
                <a:lnTo>
                  <a:pt x="77" y="645"/>
                </a:lnTo>
                <a:lnTo>
                  <a:pt x="84" y="646"/>
                </a:lnTo>
                <a:lnTo>
                  <a:pt x="96" y="648"/>
                </a:lnTo>
                <a:lnTo>
                  <a:pt x="114" y="648"/>
                </a:lnTo>
                <a:lnTo>
                  <a:pt x="114" y="648"/>
                </a:lnTo>
                <a:lnTo>
                  <a:pt x="118" y="646"/>
                </a:lnTo>
                <a:lnTo>
                  <a:pt x="119" y="645"/>
                </a:lnTo>
                <a:lnTo>
                  <a:pt x="119" y="645"/>
                </a:lnTo>
                <a:lnTo>
                  <a:pt x="120" y="652"/>
                </a:lnTo>
                <a:lnTo>
                  <a:pt x="121" y="661"/>
                </a:lnTo>
                <a:lnTo>
                  <a:pt x="121" y="670"/>
                </a:lnTo>
                <a:lnTo>
                  <a:pt x="121" y="670"/>
                </a:lnTo>
                <a:lnTo>
                  <a:pt x="121" y="703"/>
                </a:lnTo>
                <a:lnTo>
                  <a:pt x="124" y="766"/>
                </a:lnTo>
                <a:lnTo>
                  <a:pt x="127" y="834"/>
                </a:lnTo>
                <a:lnTo>
                  <a:pt x="130" y="882"/>
                </a:lnTo>
                <a:lnTo>
                  <a:pt x="130" y="882"/>
                </a:lnTo>
                <a:lnTo>
                  <a:pt x="136" y="926"/>
                </a:lnTo>
                <a:lnTo>
                  <a:pt x="137" y="938"/>
                </a:lnTo>
                <a:lnTo>
                  <a:pt x="137" y="945"/>
                </a:lnTo>
                <a:lnTo>
                  <a:pt x="137" y="945"/>
                </a:lnTo>
                <a:lnTo>
                  <a:pt x="134" y="972"/>
                </a:lnTo>
                <a:lnTo>
                  <a:pt x="132" y="989"/>
                </a:lnTo>
                <a:lnTo>
                  <a:pt x="131" y="996"/>
                </a:lnTo>
                <a:lnTo>
                  <a:pt x="129" y="1000"/>
                </a:lnTo>
                <a:lnTo>
                  <a:pt x="129" y="1000"/>
                </a:lnTo>
                <a:lnTo>
                  <a:pt x="120" y="1010"/>
                </a:lnTo>
                <a:lnTo>
                  <a:pt x="114" y="1021"/>
                </a:lnTo>
                <a:lnTo>
                  <a:pt x="114" y="1021"/>
                </a:lnTo>
                <a:lnTo>
                  <a:pt x="113" y="1026"/>
                </a:lnTo>
                <a:lnTo>
                  <a:pt x="114" y="1031"/>
                </a:lnTo>
                <a:lnTo>
                  <a:pt x="115" y="1037"/>
                </a:lnTo>
                <a:lnTo>
                  <a:pt x="115" y="1037"/>
                </a:lnTo>
                <a:lnTo>
                  <a:pt x="114" y="1040"/>
                </a:lnTo>
                <a:lnTo>
                  <a:pt x="111" y="1050"/>
                </a:lnTo>
                <a:lnTo>
                  <a:pt x="107" y="1063"/>
                </a:lnTo>
                <a:lnTo>
                  <a:pt x="106" y="1081"/>
                </a:lnTo>
                <a:lnTo>
                  <a:pt x="106" y="1081"/>
                </a:lnTo>
                <a:lnTo>
                  <a:pt x="106" y="1093"/>
                </a:lnTo>
                <a:lnTo>
                  <a:pt x="107" y="1111"/>
                </a:lnTo>
                <a:lnTo>
                  <a:pt x="111" y="1152"/>
                </a:lnTo>
                <a:lnTo>
                  <a:pt x="115" y="1194"/>
                </a:lnTo>
                <a:lnTo>
                  <a:pt x="118" y="1222"/>
                </a:lnTo>
                <a:lnTo>
                  <a:pt x="118" y="1222"/>
                </a:lnTo>
                <a:lnTo>
                  <a:pt x="118" y="1237"/>
                </a:lnTo>
                <a:lnTo>
                  <a:pt x="117" y="1248"/>
                </a:lnTo>
                <a:lnTo>
                  <a:pt x="114" y="1257"/>
                </a:lnTo>
                <a:lnTo>
                  <a:pt x="114" y="1257"/>
                </a:lnTo>
                <a:lnTo>
                  <a:pt x="111" y="1259"/>
                </a:lnTo>
                <a:lnTo>
                  <a:pt x="107" y="1261"/>
                </a:lnTo>
                <a:lnTo>
                  <a:pt x="106" y="1265"/>
                </a:lnTo>
                <a:lnTo>
                  <a:pt x="106" y="1265"/>
                </a:lnTo>
                <a:lnTo>
                  <a:pt x="103" y="1274"/>
                </a:lnTo>
                <a:lnTo>
                  <a:pt x="100" y="1291"/>
                </a:lnTo>
                <a:lnTo>
                  <a:pt x="97" y="1309"/>
                </a:lnTo>
                <a:lnTo>
                  <a:pt x="97" y="1316"/>
                </a:lnTo>
                <a:lnTo>
                  <a:pt x="99" y="1322"/>
                </a:lnTo>
                <a:lnTo>
                  <a:pt x="99" y="1322"/>
                </a:lnTo>
                <a:lnTo>
                  <a:pt x="101" y="1328"/>
                </a:lnTo>
                <a:lnTo>
                  <a:pt x="105" y="1334"/>
                </a:lnTo>
                <a:lnTo>
                  <a:pt x="111" y="1340"/>
                </a:lnTo>
                <a:lnTo>
                  <a:pt x="119" y="1346"/>
                </a:lnTo>
                <a:lnTo>
                  <a:pt x="127" y="1351"/>
                </a:lnTo>
                <a:lnTo>
                  <a:pt x="136" y="1355"/>
                </a:lnTo>
                <a:lnTo>
                  <a:pt x="144" y="1358"/>
                </a:lnTo>
                <a:lnTo>
                  <a:pt x="152" y="1359"/>
                </a:lnTo>
                <a:lnTo>
                  <a:pt x="152" y="1359"/>
                </a:lnTo>
                <a:lnTo>
                  <a:pt x="168" y="1360"/>
                </a:lnTo>
                <a:lnTo>
                  <a:pt x="175" y="1360"/>
                </a:lnTo>
                <a:lnTo>
                  <a:pt x="181" y="1359"/>
                </a:lnTo>
                <a:lnTo>
                  <a:pt x="186" y="1358"/>
                </a:lnTo>
                <a:lnTo>
                  <a:pt x="191" y="1355"/>
                </a:lnTo>
                <a:lnTo>
                  <a:pt x="193" y="1351"/>
                </a:lnTo>
                <a:lnTo>
                  <a:pt x="195" y="1343"/>
                </a:lnTo>
                <a:lnTo>
                  <a:pt x="195" y="1343"/>
                </a:lnTo>
                <a:lnTo>
                  <a:pt x="195" y="1335"/>
                </a:lnTo>
                <a:lnTo>
                  <a:pt x="194" y="1328"/>
                </a:lnTo>
                <a:lnTo>
                  <a:pt x="193" y="1321"/>
                </a:lnTo>
                <a:lnTo>
                  <a:pt x="189" y="1315"/>
                </a:lnTo>
                <a:lnTo>
                  <a:pt x="183" y="1303"/>
                </a:lnTo>
                <a:lnTo>
                  <a:pt x="182" y="1298"/>
                </a:lnTo>
                <a:lnTo>
                  <a:pt x="181" y="1294"/>
                </a:lnTo>
                <a:lnTo>
                  <a:pt x="181" y="1294"/>
                </a:lnTo>
                <a:lnTo>
                  <a:pt x="179" y="1278"/>
                </a:lnTo>
                <a:lnTo>
                  <a:pt x="177" y="1271"/>
                </a:lnTo>
                <a:lnTo>
                  <a:pt x="177" y="1265"/>
                </a:lnTo>
                <a:lnTo>
                  <a:pt x="177" y="1265"/>
                </a:lnTo>
                <a:lnTo>
                  <a:pt x="179" y="1253"/>
                </a:lnTo>
                <a:lnTo>
                  <a:pt x="179" y="1248"/>
                </a:lnTo>
                <a:lnTo>
                  <a:pt x="177" y="1244"/>
                </a:lnTo>
                <a:lnTo>
                  <a:pt x="177" y="1244"/>
                </a:lnTo>
                <a:lnTo>
                  <a:pt x="175" y="1240"/>
                </a:lnTo>
                <a:lnTo>
                  <a:pt x="174" y="1230"/>
                </a:lnTo>
                <a:lnTo>
                  <a:pt x="174" y="1230"/>
                </a:lnTo>
                <a:lnTo>
                  <a:pt x="174" y="1204"/>
                </a:lnTo>
                <a:lnTo>
                  <a:pt x="175" y="1187"/>
                </a:lnTo>
                <a:lnTo>
                  <a:pt x="176" y="1181"/>
                </a:lnTo>
                <a:lnTo>
                  <a:pt x="177" y="1176"/>
                </a:lnTo>
                <a:lnTo>
                  <a:pt x="177" y="1176"/>
                </a:lnTo>
                <a:lnTo>
                  <a:pt x="185" y="1161"/>
                </a:lnTo>
                <a:lnTo>
                  <a:pt x="194" y="1136"/>
                </a:lnTo>
                <a:lnTo>
                  <a:pt x="203" y="1112"/>
                </a:lnTo>
                <a:lnTo>
                  <a:pt x="207" y="1096"/>
                </a:lnTo>
                <a:lnTo>
                  <a:pt x="207" y="1096"/>
                </a:lnTo>
                <a:lnTo>
                  <a:pt x="208" y="1076"/>
                </a:lnTo>
                <a:lnTo>
                  <a:pt x="210" y="1062"/>
                </a:lnTo>
                <a:lnTo>
                  <a:pt x="210" y="1062"/>
                </a:lnTo>
                <a:lnTo>
                  <a:pt x="210" y="1061"/>
                </a:lnTo>
                <a:lnTo>
                  <a:pt x="213" y="1052"/>
                </a:lnTo>
                <a:lnTo>
                  <a:pt x="213" y="1052"/>
                </a:lnTo>
                <a:lnTo>
                  <a:pt x="220" y="1036"/>
                </a:lnTo>
                <a:lnTo>
                  <a:pt x="226" y="1025"/>
                </a:lnTo>
                <a:lnTo>
                  <a:pt x="234" y="1010"/>
                </a:lnTo>
                <a:lnTo>
                  <a:pt x="234" y="1010"/>
                </a:lnTo>
                <a:lnTo>
                  <a:pt x="247" y="988"/>
                </a:lnTo>
                <a:lnTo>
                  <a:pt x="250" y="981"/>
                </a:lnTo>
                <a:lnTo>
                  <a:pt x="250" y="981"/>
                </a:lnTo>
                <a:lnTo>
                  <a:pt x="249" y="947"/>
                </a:lnTo>
                <a:lnTo>
                  <a:pt x="249" y="922"/>
                </a:lnTo>
                <a:lnTo>
                  <a:pt x="250" y="911"/>
                </a:lnTo>
                <a:lnTo>
                  <a:pt x="251" y="904"/>
                </a:lnTo>
                <a:lnTo>
                  <a:pt x="251" y="904"/>
                </a:lnTo>
                <a:lnTo>
                  <a:pt x="254" y="897"/>
                </a:lnTo>
                <a:lnTo>
                  <a:pt x="256" y="885"/>
                </a:lnTo>
                <a:lnTo>
                  <a:pt x="262" y="854"/>
                </a:lnTo>
                <a:lnTo>
                  <a:pt x="269" y="812"/>
                </a:lnTo>
                <a:lnTo>
                  <a:pt x="269" y="812"/>
                </a:lnTo>
                <a:lnTo>
                  <a:pt x="280" y="858"/>
                </a:lnTo>
                <a:lnTo>
                  <a:pt x="296" y="921"/>
                </a:lnTo>
                <a:lnTo>
                  <a:pt x="296" y="921"/>
                </a:lnTo>
                <a:lnTo>
                  <a:pt x="306" y="959"/>
                </a:lnTo>
                <a:lnTo>
                  <a:pt x="311" y="976"/>
                </a:lnTo>
                <a:lnTo>
                  <a:pt x="314" y="989"/>
                </a:lnTo>
                <a:lnTo>
                  <a:pt x="314" y="989"/>
                </a:lnTo>
                <a:lnTo>
                  <a:pt x="312" y="999"/>
                </a:lnTo>
                <a:lnTo>
                  <a:pt x="310" y="1008"/>
                </a:lnTo>
                <a:lnTo>
                  <a:pt x="309" y="1015"/>
                </a:lnTo>
                <a:lnTo>
                  <a:pt x="308" y="1021"/>
                </a:lnTo>
                <a:lnTo>
                  <a:pt x="308" y="1021"/>
                </a:lnTo>
                <a:lnTo>
                  <a:pt x="309" y="1025"/>
                </a:lnTo>
                <a:lnTo>
                  <a:pt x="311" y="1027"/>
                </a:lnTo>
                <a:lnTo>
                  <a:pt x="314" y="1030"/>
                </a:lnTo>
                <a:lnTo>
                  <a:pt x="314" y="1030"/>
                </a:lnTo>
                <a:lnTo>
                  <a:pt x="314" y="1044"/>
                </a:lnTo>
                <a:lnTo>
                  <a:pt x="315" y="1067"/>
                </a:lnTo>
                <a:lnTo>
                  <a:pt x="315" y="1067"/>
                </a:lnTo>
                <a:lnTo>
                  <a:pt x="316" y="1074"/>
                </a:lnTo>
                <a:lnTo>
                  <a:pt x="319" y="1083"/>
                </a:lnTo>
                <a:lnTo>
                  <a:pt x="328" y="1109"/>
                </a:lnTo>
                <a:lnTo>
                  <a:pt x="337" y="1136"/>
                </a:lnTo>
                <a:lnTo>
                  <a:pt x="343" y="1154"/>
                </a:lnTo>
                <a:lnTo>
                  <a:pt x="343" y="1154"/>
                </a:lnTo>
                <a:lnTo>
                  <a:pt x="351" y="1192"/>
                </a:lnTo>
                <a:lnTo>
                  <a:pt x="355" y="1215"/>
                </a:lnTo>
                <a:lnTo>
                  <a:pt x="356" y="1230"/>
                </a:lnTo>
                <a:lnTo>
                  <a:pt x="356" y="1255"/>
                </a:lnTo>
                <a:lnTo>
                  <a:pt x="356" y="1255"/>
                </a:lnTo>
                <a:lnTo>
                  <a:pt x="356" y="1255"/>
                </a:lnTo>
                <a:lnTo>
                  <a:pt x="355" y="1255"/>
                </a:lnTo>
                <a:lnTo>
                  <a:pt x="352" y="1257"/>
                </a:lnTo>
                <a:lnTo>
                  <a:pt x="348" y="1262"/>
                </a:lnTo>
                <a:lnTo>
                  <a:pt x="348" y="1262"/>
                </a:lnTo>
                <a:lnTo>
                  <a:pt x="343" y="1271"/>
                </a:lnTo>
                <a:lnTo>
                  <a:pt x="341" y="1279"/>
                </a:lnTo>
                <a:lnTo>
                  <a:pt x="339" y="1287"/>
                </a:lnTo>
                <a:lnTo>
                  <a:pt x="337" y="1296"/>
                </a:lnTo>
                <a:lnTo>
                  <a:pt x="337" y="1296"/>
                </a:lnTo>
                <a:lnTo>
                  <a:pt x="337" y="1303"/>
                </a:lnTo>
                <a:lnTo>
                  <a:pt x="336" y="1309"/>
                </a:lnTo>
                <a:lnTo>
                  <a:pt x="339" y="1315"/>
                </a:lnTo>
                <a:lnTo>
                  <a:pt x="340" y="1316"/>
                </a:lnTo>
                <a:lnTo>
                  <a:pt x="343" y="1318"/>
                </a:lnTo>
                <a:lnTo>
                  <a:pt x="343" y="1318"/>
                </a:lnTo>
                <a:lnTo>
                  <a:pt x="348" y="1321"/>
                </a:lnTo>
                <a:lnTo>
                  <a:pt x="358" y="1322"/>
                </a:lnTo>
                <a:lnTo>
                  <a:pt x="382" y="1324"/>
                </a:lnTo>
                <a:lnTo>
                  <a:pt x="407" y="1327"/>
                </a:lnTo>
                <a:lnTo>
                  <a:pt x="416" y="1328"/>
                </a:lnTo>
                <a:lnTo>
                  <a:pt x="422" y="1329"/>
                </a:lnTo>
                <a:lnTo>
                  <a:pt x="422" y="1329"/>
                </a:lnTo>
                <a:lnTo>
                  <a:pt x="439" y="1333"/>
                </a:lnTo>
                <a:lnTo>
                  <a:pt x="467" y="1337"/>
                </a:lnTo>
                <a:lnTo>
                  <a:pt x="496" y="1341"/>
                </a:lnTo>
                <a:lnTo>
                  <a:pt x="508" y="1342"/>
                </a:lnTo>
                <a:lnTo>
                  <a:pt x="518" y="1342"/>
                </a:lnTo>
                <a:lnTo>
                  <a:pt x="518" y="1342"/>
                </a:lnTo>
                <a:lnTo>
                  <a:pt x="528" y="1340"/>
                </a:lnTo>
                <a:lnTo>
                  <a:pt x="537" y="1337"/>
                </a:lnTo>
                <a:lnTo>
                  <a:pt x="539" y="1336"/>
                </a:lnTo>
                <a:lnTo>
                  <a:pt x="540" y="1334"/>
                </a:lnTo>
                <a:lnTo>
                  <a:pt x="540" y="1330"/>
                </a:lnTo>
                <a:lnTo>
                  <a:pt x="540" y="1325"/>
                </a:lnTo>
                <a:lnTo>
                  <a:pt x="540" y="1325"/>
                </a:lnTo>
                <a:lnTo>
                  <a:pt x="539" y="1318"/>
                </a:lnTo>
                <a:lnTo>
                  <a:pt x="539" y="1316"/>
                </a:lnTo>
                <a:lnTo>
                  <a:pt x="538" y="1314"/>
                </a:lnTo>
                <a:lnTo>
                  <a:pt x="537" y="1312"/>
                </a:lnTo>
                <a:lnTo>
                  <a:pt x="533" y="1310"/>
                </a:lnTo>
                <a:lnTo>
                  <a:pt x="519" y="1303"/>
                </a:lnTo>
                <a:lnTo>
                  <a:pt x="519" y="1303"/>
                </a:lnTo>
                <a:lnTo>
                  <a:pt x="502" y="1296"/>
                </a:lnTo>
                <a:lnTo>
                  <a:pt x="489" y="1291"/>
                </a:lnTo>
                <a:lnTo>
                  <a:pt x="478" y="1285"/>
                </a:lnTo>
                <a:lnTo>
                  <a:pt x="473" y="1281"/>
                </a:lnTo>
                <a:lnTo>
                  <a:pt x="467" y="1277"/>
                </a:lnTo>
                <a:lnTo>
                  <a:pt x="467" y="1277"/>
                </a:lnTo>
                <a:lnTo>
                  <a:pt x="459" y="1266"/>
                </a:lnTo>
                <a:lnTo>
                  <a:pt x="453" y="1259"/>
                </a:lnTo>
                <a:lnTo>
                  <a:pt x="451" y="1252"/>
                </a:lnTo>
                <a:lnTo>
                  <a:pt x="447" y="1247"/>
                </a:lnTo>
                <a:lnTo>
                  <a:pt x="447" y="1247"/>
                </a:lnTo>
                <a:lnTo>
                  <a:pt x="444" y="1242"/>
                </a:lnTo>
                <a:lnTo>
                  <a:pt x="440" y="1237"/>
                </a:lnTo>
                <a:lnTo>
                  <a:pt x="438" y="1234"/>
                </a:lnTo>
                <a:lnTo>
                  <a:pt x="436" y="1232"/>
                </a:lnTo>
                <a:lnTo>
                  <a:pt x="436" y="1232"/>
                </a:lnTo>
                <a:lnTo>
                  <a:pt x="433" y="1230"/>
                </a:lnTo>
                <a:lnTo>
                  <a:pt x="428" y="1225"/>
                </a:lnTo>
                <a:lnTo>
                  <a:pt x="423" y="1219"/>
                </a:lnTo>
                <a:lnTo>
                  <a:pt x="422" y="1217"/>
                </a:lnTo>
                <a:lnTo>
                  <a:pt x="422" y="1215"/>
                </a:lnTo>
                <a:lnTo>
                  <a:pt x="422" y="1215"/>
                </a:lnTo>
                <a:lnTo>
                  <a:pt x="421" y="1160"/>
                </a:lnTo>
                <a:lnTo>
                  <a:pt x="419" y="1118"/>
                </a:lnTo>
                <a:lnTo>
                  <a:pt x="417" y="1089"/>
                </a:lnTo>
                <a:lnTo>
                  <a:pt x="417" y="1089"/>
                </a:lnTo>
                <a:lnTo>
                  <a:pt x="413" y="1055"/>
                </a:lnTo>
                <a:lnTo>
                  <a:pt x="411" y="1041"/>
                </a:lnTo>
                <a:lnTo>
                  <a:pt x="411" y="1036"/>
                </a:lnTo>
                <a:lnTo>
                  <a:pt x="411" y="1036"/>
                </a:lnTo>
                <a:lnTo>
                  <a:pt x="413" y="1034"/>
                </a:lnTo>
                <a:lnTo>
                  <a:pt x="413" y="1034"/>
                </a:lnTo>
                <a:lnTo>
                  <a:pt x="415" y="1025"/>
                </a:lnTo>
                <a:lnTo>
                  <a:pt x="415" y="1025"/>
                </a:lnTo>
                <a:lnTo>
                  <a:pt x="417" y="1014"/>
                </a:lnTo>
                <a:lnTo>
                  <a:pt x="419" y="1004"/>
                </a:lnTo>
                <a:lnTo>
                  <a:pt x="419" y="991"/>
                </a:lnTo>
                <a:lnTo>
                  <a:pt x="419" y="991"/>
                </a:lnTo>
                <a:lnTo>
                  <a:pt x="415" y="917"/>
                </a:lnTo>
                <a:lnTo>
                  <a:pt x="413" y="865"/>
                </a:lnTo>
                <a:lnTo>
                  <a:pt x="411" y="830"/>
                </a:lnTo>
                <a:lnTo>
                  <a:pt x="411" y="830"/>
                </a:lnTo>
                <a:lnTo>
                  <a:pt x="411" y="815"/>
                </a:lnTo>
                <a:lnTo>
                  <a:pt x="410" y="802"/>
                </a:lnTo>
                <a:lnTo>
                  <a:pt x="408" y="788"/>
                </a:lnTo>
                <a:lnTo>
                  <a:pt x="393" y="730"/>
                </a:lnTo>
                <a:lnTo>
                  <a:pt x="393" y="730"/>
                </a:lnTo>
                <a:lnTo>
                  <a:pt x="409" y="736"/>
                </a:lnTo>
                <a:lnTo>
                  <a:pt x="422" y="741"/>
                </a:lnTo>
                <a:lnTo>
                  <a:pt x="428" y="742"/>
                </a:lnTo>
                <a:lnTo>
                  <a:pt x="433" y="742"/>
                </a:lnTo>
                <a:lnTo>
                  <a:pt x="433" y="742"/>
                </a:lnTo>
                <a:lnTo>
                  <a:pt x="452" y="740"/>
                </a:lnTo>
                <a:lnTo>
                  <a:pt x="470" y="737"/>
                </a:lnTo>
                <a:lnTo>
                  <a:pt x="470" y="737"/>
                </a:lnTo>
                <a:lnTo>
                  <a:pt x="483" y="736"/>
                </a:lnTo>
                <a:lnTo>
                  <a:pt x="493" y="734"/>
                </a:lnTo>
                <a:lnTo>
                  <a:pt x="493" y="734"/>
                </a:lnTo>
                <a:lnTo>
                  <a:pt x="496" y="732"/>
                </a:lnTo>
                <a:lnTo>
                  <a:pt x="497" y="730"/>
                </a:lnTo>
                <a:lnTo>
                  <a:pt x="497" y="730"/>
                </a:lnTo>
                <a:lnTo>
                  <a:pt x="508" y="726"/>
                </a:lnTo>
                <a:lnTo>
                  <a:pt x="508" y="726"/>
                </a:lnTo>
                <a:lnTo>
                  <a:pt x="526" y="722"/>
                </a:lnTo>
                <a:lnTo>
                  <a:pt x="526" y="722"/>
                </a:lnTo>
                <a:lnTo>
                  <a:pt x="527" y="722"/>
                </a:lnTo>
                <a:lnTo>
                  <a:pt x="530" y="723"/>
                </a:lnTo>
                <a:lnTo>
                  <a:pt x="534" y="722"/>
                </a:lnTo>
                <a:lnTo>
                  <a:pt x="534" y="722"/>
                </a:lnTo>
                <a:lnTo>
                  <a:pt x="538" y="720"/>
                </a:lnTo>
                <a:lnTo>
                  <a:pt x="540" y="718"/>
                </a:lnTo>
                <a:lnTo>
                  <a:pt x="545" y="713"/>
                </a:lnTo>
                <a:lnTo>
                  <a:pt x="549" y="707"/>
                </a:lnTo>
                <a:lnTo>
                  <a:pt x="552" y="701"/>
                </a:lnTo>
                <a:lnTo>
                  <a:pt x="552" y="701"/>
                </a:lnTo>
                <a:lnTo>
                  <a:pt x="556" y="695"/>
                </a:lnTo>
                <a:lnTo>
                  <a:pt x="557" y="688"/>
                </a:lnTo>
                <a:lnTo>
                  <a:pt x="558" y="681"/>
                </a:lnTo>
                <a:lnTo>
                  <a:pt x="557" y="675"/>
                </a:lnTo>
                <a:lnTo>
                  <a:pt x="557" y="675"/>
                </a:lnTo>
                <a:lnTo>
                  <a:pt x="556" y="670"/>
                </a:lnTo>
                <a:lnTo>
                  <a:pt x="555" y="668"/>
                </a:lnTo>
                <a:lnTo>
                  <a:pt x="557" y="649"/>
                </a:lnTo>
                <a:lnTo>
                  <a:pt x="557" y="649"/>
                </a:lnTo>
                <a:lnTo>
                  <a:pt x="563" y="637"/>
                </a:lnTo>
                <a:lnTo>
                  <a:pt x="563" y="637"/>
                </a:lnTo>
                <a:lnTo>
                  <a:pt x="563" y="632"/>
                </a:lnTo>
                <a:lnTo>
                  <a:pt x="562" y="623"/>
                </a:lnTo>
                <a:lnTo>
                  <a:pt x="556" y="592"/>
                </a:lnTo>
                <a:lnTo>
                  <a:pt x="549" y="556"/>
                </a:lnTo>
                <a:lnTo>
                  <a:pt x="541" y="527"/>
                </a:lnTo>
                <a:lnTo>
                  <a:pt x="541" y="527"/>
                </a:lnTo>
                <a:lnTo>
                  <a:pt x="536" y="509"/>
                </a:lnTo>
                <a:lnTo>
                  <a:pt x="530" y="494"/>
                </a:lnTo>
                <a:lnTo>
                  <a:pt x="524" y="482"/>
                </a:lnTo>
                <a:lnTo>
                  <a:pt x="519" y="472"/>
                </a:lnTo>
                <a:lnTo>
                  <a:pt x="519" y="472"/>
                </a:lnTo>
                <a:lnTo>
                  <a:pt x="495" y="428"/>
                </a:lnTo>
                <a:lnTo>
                  <a:pt x="477" y="390"/>
                </a:lnTo>
                <a:lnTo>
                  <a:pt x="477" y="390"/>
                </a:lnTo>
                <a:lnTo>
                  <a:pt x="485" y="376"/>
                </a:lnTo>
                <a:lnTo>
                  <a:pt x="491" y="365"/>
                </a:lnTo>
                <a:lnTo>
                  <a:pt x="494" y="358"/>
                </a:lnTo>
                <a:lnTo>
                  <a:pt x="494" y="358"/>
                </a:lnTo>
                <a:lnTo>
                  <a:pt x="494" y="355"/>
                </a:lnTo>
                <a:lnTo>
                  <a:pt x="493" y="352"/>
                </a:lnTo>
                <a:lnTo>
                  <a:pt x="490" y="347"/>
                </a:lnTo>
                <a:lnTo>
                  <a:pt x="484" y="341"/>
                </a:lnTo>
                <a:lnTo>
                  <a:pt x="484" y="341"/>
                </a:lnTo>
                <a:lnTo>
                  <a:pt x="471" y="330"/>
                </a:lnTo>
                <a:lnTo>
                  <a:pt x="466" y="324"/>
                </a:lnTo>
                <a:lnTo>
                  <a:pt x="460" y="316"/>
                </a:lnTo>
                <a:lnTo>
                  <a:pt x="460" y="316"/>
                </a:lnTo>
                <a:lnTo>
                  <a:pt x="454" y="303"/>
                </a:lnTo>
                <a:lnTo>
                  <a:pt x="448" y="286"/>
                </a:lnTo>
                <a:lnTo>
                  <a:pt x="441" y="272"/>
                </a:lnTo>
                <a:lnTo>
                  <a:pt x="436" y="261"/>
                </a:lnTo>
                <a:lnTo>
                  <a:pt x="436" y="261"/>
                </a:lnTo>
                <a:lnTo>
                  <a:pt x="429" y="251"/>
                </a:lnTo>
                <a:lnTo>
                  <a:pt x="427" y="248"/>
                </a:lnTo>
                <a:lnTo>
                  <a:pt x="422" y="245"/>
                </a:lnTo>
                <a:lnTo>
                  <a:pt x="422" y="245"/>
                </a:lnTo>
                <a:lnTo>
                  <a:pt x="413" y="242"/>
                </a:lnTo>
                <a:lnTo>
                  <a:pt x="399" y="237"/>
                </a:lnTo>
                <a:lnTo>
                  <a:pt x="385" y="232"/>
                </a:lnTo>
                <a:lnTo>
                  <a:pt x="373" y="228"/>
                </a:lnTo>
                <a:lnTo>
                  <a:pt x="373" y="228"/>
                </a:lnTo>
                <a:lnTo>
                  <a:pt x="354" y="218"/>
                </a:lnTo>
                <a:lnTo>
                  <a:pt x="345" y="212"/>
                </a:lnTo>
                <a:lnTo>
                  <a:pt x="345" y="212"/>
                </a:lnTo>
                <a:lnTo>
                  <a:pt x="349" y="204"/>
                </a:lnTo>
                <a:lnTo>
                  <a:pt x="353" y="198"/>
                </a:lnTo>
                <a:lnTo>
                  <a:pt x="355" y="195"/>
                </a:lnTo>
                <a:lnTo>
                  <a:pt x="356" y="194"/>
                </a:lnTo>
                <a:lnTo>
                  <a:pt x="356" y="194"/>
                </a:lnTo>
                <a:lnTo>
                  <a:pt x="362" y="194"/>
                </a:lnTo>
                <a:lnTo>
                  <a:pt x="370" y="197"/>
                </a:lnTo>
                <a:lnTo>
                  <a:pt x="379" y="198"/>
                </a:lnTo>
                <a:lnTo>
                  <a:pt x="383" y="197"/>
                </a:lnTo>
                <a:lnTo>
                  <a:pt x="386" y="197"/>
                </a:lnTo>
                <a:lnTo>
                  <a:pt x="386" y="197"/>
                </a:lnTo>
                <a:lnTo>
                  <a:pt x="390" y="194"/>
                </a:lnTo>
                <a:lnTo>
                  <a:pt x="392" y="191"/>
                </a:lnTo>
                <a:lnTo>
                  <a:pt x="396" y="183"/>
                </a:lnTo>
                <a:lnTo>
                  <a:pt x="397" y="176"/>
                </a:lnTo>
                <a:lnTo>
                  <a:pt x="397" y="172"/>
                </a:lnTo>
                <a:lnTo>
                  <a:pt x="397" y="172"/>
                </a:lnTo>
                <a:lnTo>
                  <a:pt x="399" y="166"/>
                </a:lnTo>
                <a:lnTo>
                  <a:pt x="401" y="161"/>
                </a:lnTo>
                <a:lnTo>
                  <a:pt x="401" y="161"/>
                </a:lnTo>
                <a:lnTo>
                  <a:pt x="403" y="154"/>
                </a:lnTo>
                <a:lnTo>
                  <a:pt x="403" y="154"/>
                </a:lnTo>
                <a:lnTo>
                  <a:pt x="403" y="148"/>
                </a:lnTo>
                <a:lnTo>
                  <a:pt x="403" y="143"/>
                </a:lnTo>
                <a:lnTo>
                  <a:pt x="401" y="138"/>
                </a:lnTo>
                <a:lnTo>
                  <a:pt x="401" y="138"/>
                </a:lnTo>
                <a:lnTo>
                  <a:pt x="404" y="135"/>
                </a:lnTo>
                <a:lnTo>
                  <a:pt x="407" y="131"/>
                </a:lnTo>
                <a:lnTo>
                  <a:pt x="408" y="127"/>
                </a:lnTo>
                <a:lnTo>
                  <a:pt x="408" y="127"/>
                </a:lnTo>
                <a:lnTo>
                  <a:pt x="408" y="125"/>
                </a:lnTo>
                <a:lnTo>
                  <a:pt x="405" y="124"/>
                </a:lnTo>
                <a:lnTo>
                  <a:pt x="401" y="119"/>
                </a:lnTo>
                <a:lnTo>
                  <a:pt x="395" y="113"/>
                </a:lnTo>
                <a:lnTo>
                  <a:pt x="392" y="108"/>
                </a:lnTo>
                <a:lnTo>
                  <a:pt x="390" y="105"/>
                </a:lnTo>
                <a:lnTo>
                  <a:pt x="390" y="105"/>
                </a:lnTo>
                <a:lnTo>
                  <a:pt x="389" y="95"/>
                </a:lnTo>
                <a:lnTo>
                  <a:pt x="388" y="88"/>
                </a:lnTo>
                <a:lnTo>
                  <a:pt x="389" y="82"/>
                </a:lnTo>
                <a:lnTo>
                  <a:pt x="389" y="72"/>
                </a:lnTo>
                <a:lnTo>
                  <a:pt x="389" y="72"/>
                </a:lnTo>
                <a:lnTo>
                  <a:pt x="398" y="65"/>
                </a:lnTo>
                <a:lnTo>
                  <a:pt x="415" y="50"/>
                </a:lnTo>
                <a:lnTo>
                  <a:pt x="415" y="50"/>
                </a:lnTo>
                <a:lnTo>
                  <a:pt x="422" y="41"/>
                </a:lnTo>
                <a:lnTo>
                  <a:pt x="427" y="33"/>
                </a:lnTo>
                <a:lnTo>
                  <a:pt x="429" y="26"/>
                </a:lnTo>
                <a:lnTo>
                  <a:pt x="429" y="24"/>
                </a:lnTo>
                <a:lnTo>
                  <a:pt x="429" y="21"/>
                </a:lnTo>
                <a:lnTo>
                  <a:pt x="429" y="21"/>
                </a:lnTo>
                <a:lnTo>
                  <a:pt x="426" y="21"/>
                </a:lnTo>
                <a:lnTo>
                  <a:pt x="419" y="22"/>
                </a:lnTo>
                <a:lnTo>
                  <a:pt x="399" y="26"/>
                </a:lnTo>
                <a:lnTo>
                  <a:pt x="373" y="32"/>
                </a:lnTo>
                <a:lnTo>
                  <a:pt x="373" y="32"/>
                </a:lnTo>
                <a:lnTo>
                  <a:pt x="358" y="20"/>
                </a:lnTo>
                <a:lnTo>
                  <a:pt x="345" y="10"/>
                </a:lnTo>
                <a:lnTo>
                  <a:pt x="337" y="7"/>
                </a:lnTo>
                <a:lnTo>
                  <a:pt x="333" y="4"/>
                </a:lnTo>
                <a:lnTo>
                  <a:pt x="333" y="4"/>
                </a:lnTo>
                <a:lnTo>
                  <a:pt x="322" y="1"/>
                </a:lnTo>
                <a:lnTo>
                  <a:pt x="312" y="0"/>
                </a:lnTo>
                <a:lnTo>
                  <a:pt x="302" y="0"/>
                </a:lnTo>
                <a:lnTo>
                  <a:pt x="290" y="2"/>
                </a:lnTo>
                <a:lnTo>
                  <a:pt x="290" y="2"/>
                </a:lnTo>
                <a:lnTo>
                  <a:pt x="280" y="7"/>
                </a:lnTo>
                <a:lnTo>
                  <a:pt x="271" y="13"/>
                </a:lnTo>
                <a:lnTo>
                  <a:pt x="255" y="25"/>
                </a:lnTo>
                <a:lnTo>
                  <a:pt x="255" y="25"/>
                </a:lnTo>
                <a:lnTo>
                  <a:pt x="250" y="29"/>
                </a:lnTo>
                <a:lnTo>
                  <a:pt x="247" y="35"/>
                </a:lnTo>
                <a:lnTo>
                  <a:pt x="237" y="52"/>
                </a:lnTo>
                <a:lnTo>
                  <a:pt x="232" y="62"/>
                </a:lnTo>
                <a:lnTo>
                  <a:pt x="230" y="71"/>
                </a:lnTo>
                <a:lnTo>
                  <a:pt x="228" y="80"/>
                </a:lnTo>
                <a:lnTo>
                  <a:pt x="226" y="87"/>
                </a:lnTo>
                <a:lnTo>
                  <a:pt x="226" y="87"/>
                </a:lnTo>
                <a:lnTo>
                  <a:pt x="228" y="94"/>
                </a:lnTo>
                <a:lnTo>
                  <a:pt x="230" y="101"/>
                </a:lnTo>
                <a:lnTo>
                  <a:pt x="235" y="114"/>
                </a:lnTo>
                <a:lnTo>
                  <a:pt x="241" y="125"/>
                </a:lnTo>
                <a:lnTo>
                  <a:pt x="243" y="130"/>
                </a:lnTo>
                <a:lnTo>
                  <a:pt x="244" y="139"/>
                </a:lnTo>
                <a:lnTo>
                  <a:pt x="243" y="143"/>
                </a:lnTo>
                <a:lnTo>
                  <a:pt x="243" y="143"/>
                </a:lnTo>
                <a:lnTo>
                  <a:pt x="241" y="148"/>
                </a:lnTo>
                <a:lnTo>
                  <a:pt x="241" y="151"/>
                </a:lnTo>
                <a:lnTo>
                  <a:pt x="241" y="154"/>
                </a:lnTo>
                <a:lnTo>
                  <a:pt x="241" y="154"/>
                </a:lnTo>
                <a:lnTo>
                  <a:pt x="242" y="154"/>
                </a:lnTo>
                <a:lnTo>
                  <a:pt x="244" y="154"/>
                </a:lnTo>
                <a:lnTo>
                  <a:pt x="245" y="155"/>
                </a:lnTo>
                <a:lnTo>
                  <a:pt x="247" y="156"/>
                </a:lnTo>
                <a:lnTo>
                  <a:pt x="247" y="156"/>
                </a:lnTo>
                <a:lnTo>
                  <a:pt x="247" y="158"/>
                </a:lnTo>
                <a:lnTo>
                  <a:pt x="248" y="161"/>
                </a:lnTo>
                <a:lnTo>
                  <a:pt x="248" y="161"/>
                </a:lnTo>
                <a:lnTo>
                  <a:pt x="249" y="162"/>
                </a:lnTo>
                <a:lnTo>
                  <a:pt x="250" y="162"/>
                </a:lnTo>
                <a:lnTo>
                  <a:pt x="251" y="162"/>
                </a:lnTo>
                <a:lnTo>
                  <a:pt x="251" y="164"/>
                </a:lnTo>
                <a:lnTo>
                  <a:pt x="251" y="164"/>
                </a:lnTo>
                <a:lnTo>
                  <a:pt x="253" y="170"/>
                </a:lnTo>
                <a:lnTo>
                  <a:pt x="253" y="173"/>
                </a:lnTo>
                <a:lnTo>
                  <a:pt x="253" y="176"/>
                </a:lnTo>
                <a:lnTo>
                  <a:pt x="253" y="176"/>
                </a:lnTo>
                <a:lnTo>
                  <a:pt x="254" y="176"/>
                </a:lnTo>
                <a:lnTo>
                  <a:pt x="254" y="176"/>
                </a:lnTo>
                <a:lnTo>
                  <a:pt x="251" y="182"/>
                </a:lnTo>
                <a:lnTo>
                  <a:pt x="251" y="182"/>
                </a:lnTo>
                <a:lnTo>
                  <a:pt x="247" y="194"/>
                </a:lnTo>
                <a:lnTo>
                  <a:pt x="247" y="194"/>
                </a:lnTo>
                <a:lnTo>
                  <a:pt x="189" y="220"/>
                </a:lnTo>
                <a:lnTo>
                  <a:pt x="189" y="220"/>
                </a:lnTo>
                <a:lnTo>
                  <a:pt x="179" y="226"/>
                </a:lnTo>
                <a:lnTo>
                  <a:pt x="169" y="231"/>
                </a:lnTo>
                <a:lnTo>
                  <a:pt x="157" y="241"/>
                </a:lnTo>
                <a:lnTo>
                  <a:pt x="149" y="249"/>
                </a:lnTo>
                <a:lnTo>
                  <a:pt x="144" y="254"/>
                </a:lnTo>
                <a:lnTo>
                  <a:pt x="144" y="254"/>
                </a:lnTo>
                <a:lnTo>
                  <a:pt x="137" y="259"/>
                </a:lnTo>
                <a:lnTo>
                  <a:pt x="126" y="265"/>
                </a:lnTo>
                <a:lnTo>
                  <a:pt x="119" y="269"/>
                </a:lnTo>
                <a:lnTo>
                  <a:pt x="113" y="274"/>
                </a:lnTo>
                <a:lnTo>
                  <a:pt x="106" y="281"/>
                </a:lnTo>
                <a:lnTo>
                  <a:pt x="100" y="290"/>
                </a:lnTo>
                <a:lnTo>
                  <a:pt x="100" y="290"/>
                </a:lnTo>
                <a:lnTo>
                  <a:pt x="90" y="306"/>
                </a:lnTo>
                <a:lnTo>
                  <a:pt x="84" y="318"/>
                </a:lnTo>
                <a:lnTo>
                  <a:pt x="76" y="335"/>
                </a:lnTo>
                <a:lnTo>
                  <a:pt x="76" y="335"/>
                </a:lnTo>
                <a:lnTo>
                  <a:pt x="70" y="342"/>
                </a:lnTo>
                <a:lnTo>
                  <a:pt x="63" y="352"/>
                </a:lnTo>
                <a:lnTo>
                  <a:pt x="52" y="361"/>
                </a:lnTo>
                <a:lnTo>
                  <a:pt x="52" y="367"/>
                </a:lnTo>
                <a:lnTo>
                  <a:pt x="52" y="367"/>
                </a:lnTo>
                <a:lnTo>
                  <a:pt x="29" y="393"/>
                </a:lnTo>
                <a:lnTo>
                  <a:pt x="13" y="413"/>
                </a:lnTo>
                <a:lnTo>
                  <a:pt x="7" y="421"/>
                </a:lnTo>
                <a:lnTo>
                  <a:pt x="3" y="427"/>
                </a:lnTo>
                <a:lnTo>
                  <a:pt x="3" y="427"/>
                </a:lnTo>
                <a:lnTo>
                  <a:pt x="1" y="435"/>
                </a:lnTo>
                <a:lnTo>
                  <a:pt x="0" y="445"/>
                </a:lnTo>
                <a:lnTo>
                  <a:pt x="1" y="454"/>
                </a:lnTo>
                <a:lnTo>
                  <a:pt x="6" y="466"/>
                </a:lnTo>
                <a:lnTo>
                  <a:pt x="6" y="466"/>
                </a:lnTo>
                <a:lnTo>
                  <a:pt x="33" y="520"/>
                </a:lnTo>
                <a:lnTo>
                  <a:pt x="59" y="568"/>
                </a:lnTo>
                <a:lnTo>
                  <a:pt x="59" y="568"/>
                </a:lnTo>
                <a:close/>
                <a:moveTo>
                  <a:pt x="119" y="415"/>
                </a:moveTo>
                <a:lnTo>
                  <a:pt x="119" y="415"/>
                </a:lnTo>
                <a:lnTo>
                  <a:pt x="117" y="440"/>
                </a:lnTo>
                <a:lnTo>
                  <a:pt x="114" y="479"/>
                </a:lnTo>
                <a:lnTo>
                  <a:pt x="114" y="479"/>
                </a:lnTo>
                <a:lnTo>
                  <a:pt x="111" y="557"/>
                </a:lnTo>
                <a:lnTo>
                  <a:pt x="111" y="557"/>
                </a:lnTo>
                <a:lnTo>
                  <a:pt x="101" y="539"/>
                </a:lnTo>
                <a:lnTo>
                  <a:pt x="95" y="522"/>
                </a:lnTo>
                <a:lnTo>
                  <a:pt x="92" y="514"/>
                </a:lnTo>
                <a:lnTo>
                  <a:pt x="89" y="507"/>
                </a:lnTo>
                <a:lnTo>
                  <a:pt x="89" y="507"/>
                </a:lnTo>
                <a:lnTo>
                  <a:pt x="86" y="489"/>
                </a:lnTo>
                <a:lnTo>
                  <a:pt x="80" y="470"/>
                </a:lnTo>
                <a:lnTo>
                  <a:pt x="74" y="448"/>
                </a:lnTo>
                <a:lnTo>
                  <a:pt x="74" y="448"/>
                </a:lnTo>
                <a:lnTo>
                  <a:pt x="87" y="436"/>
                </a:lnTo>
                <a:lnTo>
                  <a:pt x="106" y="422"/>
                </a:lnTo>
                <a:lnTo>
                  <a:pt x="106" y="422"/>
                </a:lnTo>
                <a:lnTo>
                  <a:pt x="115" y="416"/>
                </a:lnTo>
                <a:lnTo>
                  <a:pt x="119" y="415"/>
                </a:lnTo>
                <a:lnTo>
                  <a:pt x="119" y="415"/>
                </a:lnTo>
                <a:close/>
                <a:moveTo>
                  <a:pt x="415" y="409"/>
                </a:moveTo>
                <a:lnTo>
                  <a:pt x="414" y="423"/>
                </a:lnTo>
                <a:lnTo>
                  <a:pt x="419" y="423"/>
                </a:lnTo>
                <a:lnTo>
                  <a:pt x="419" y="423"/>
                </a:lnTo>
                <a:lnTo>
                  <a:pt x="423" y="430"/>
                </a:lnTo>
                <a:lnTo>
                  <a:pt x="427" y="436"/>
                </a:lnTo>
                <a:lnTo>
                  <a:pt x="429" y="442"/>
                </a:lnTo>
                <a:lnTo>
                  <a:pt x="429" y="442"/>
                </a:lnTo>
                <a:lnTo>
                  <a:pt x="434" y="452"/>
                </a:lnTo>
                <a:lnTo>
                  <a:pt x="441" y="464"/>
                </a:lnTo>
                <a:lnTo>
                  <a:pt x="450" y="477"/>
                </a:lnTo>
                <a:lnTo>
                  <a:pt x="453" y="487"/>
                </a:lnTo>
                <a:lnTo>
                  <a:pt x="453" y="487"/>
                </a:lnTo>
                <a:lnTo>
                  <a:pt x="463" y="512"/>
                </a:lnTo>
                <a:lnTo>
                  <a:pt x="470" y="530"/>
                </a:lnTo>
                <a:lnTo>
                  <a:pt x="478" y="546"/>
                </a:lnTo>
                <a:lnTo>
                  <a:pt x="478" y="546"/>
                </a:lnTo>
                <a:lnTo>
                  <a:pt x="502" y="593"/>
                </a:lnTo>
                <a:lnTo>
                  <a:pt x="519" y="626"/>
                </a:lnTo>
                <a:lnTo>
                  <a:pt x="519" y="626"/>
                </a:lnTo>
                <a:lnTo>
                  <a:pt x="521" y="632"/>
                </a:lnTo>
                <a:lnTo>
                  <a:pt x="521" y="635"/>
                </a:lnTo>
                <a:lnTo>
                  <a:pt x="521" y="635"/>
                </a:lnTo>
                <a:lnTo>
                  <a:pt x="518" y="636"/>
                </a:lnTo>
                <a:lnTo>
                  <a:pt x="508" y="636"/>
                </a:lnTo>
                <a:lnTo>
                  <a:pt x="478" y="632"/>
                </a:lnTo>
                <a:lnTo>
                  <a:pt x="445" y="629"/>
                </a:lnTo>
                <a:lnTo>
                  <a:pt x="430" y="626"/>
                </a:lnTo>
                <a:lnTo>
                  <a:pt x="419" y="623"/>
                </a:lnTo>
                <a:lnTo>
                  <a:pt x="419" y="623"/>
                </a:lnTo>
                <a:lnTo>
                  <a:pt x="402" y="618"/>
                </a:lnTo>
                <a:lnTo>
                  <a:pt x="389" y="615"/>
                </a:lnTo>
                <a:lnTo>
                  <a:pt x="377" y="615"/>
                </a:lnTo>
                <a:lnTo>
                  <a:pt x="377" y="590"/>
                </a:lnTo>
                <a:lnTo>
                  <a:pt x="377" y="590"/>
                </a:lnTo>
                <a:lnTo>
                  <a:pt x="378" y="588"/>
                </a:lnTo>
                <a:lnTo>
                  <a:pt x="380" y="584"/>
                </a:lnTo>
                <a:lnTo>
                  <a:pt x="385" y="578"/>
                </a:lnTo>
                <a:lnTo>
                  <a:pt x="385" y="578"/>
                </a:lnTo>
                <a:lnTo>
                  <a:pt x="386" y="575"/>
                </a:lnTo>
                <a:lnTo>
                  <a:pt x="386" y="570"/>
                </a:lnTo>
                <a:lnTo>
                  <a:pt x="385" y="561"/>
                </a:lnTo>
                <a:lnTo>
                  <a:pt x="385" y="561"/>
                </a:lnTo>
                <a:lnTo>
                  <a:pt x="384" y="540"/>
                </a:lnTo>
                <a:lnTo>
                  <a:pt x="384" y="540"/>
                </a:lnTo>
                <a:lnTo>
                  <a:pt x="383" y="531"/>
                </a:lnTo>
                <a:lnTo>
                  <a:pt x="384" y="525"/>
                </a:lnTo>
                <a:lnTo>
                  <a:pt x="386" y="515"/>
                </a:lnTo>
                <a:lnTo>
                  <a:pt x="386" y="515"/>
                </a:lnTo>
                <a:lnTo>
                  <a:pt x="388" y="508"/>
                </a:lnTo>
                <a:lnTo>
                  <a:pt x="388" y="501"/>
                </a:lnTo>
                <a:lnTo>
                  <a:pt x="385" y="482"/>
                </a:lnTo>
                <a:lnTo>
                  <a:pt x="385" y="482"/>
                </a:lnTo>
                <a:lnTo>
                  <a:pt x="385" y="471"/>
                </a:lnTo>
                <a:lnTo>
                  <a:pt x="386" y="461"/>
                </a:lnTo>
                <a:lnTo>
                  <a:pt x="390" y="442"/>
                </a:lnTo>
                <a:lnTo>
                  <a:pt x="390" y="442"/>
                </a:lnTo>
                <a:lnTo>
                  <a:pt x="393" y="435"/>
                </a:lnTo>
                <a:lnTo>
                  <a:pt x="397" y="430"/>
                </a:lnTo>
                <a:lnTo>
                  <a:pt x="404" y="422"/>
                </a:lnTo>
                <a:lnTo>
                  <a:pt x="404" y="422"/>
                </a:lnTo>
                <a:lnTo>
                  <a:pt x="411" y="413"/>
                </a:lnTo>
                <a:lnTo>
                  <a:pt x="415" y="409"/>
                </a:lnTo>
                <a:lnTo>
                  <a:pt x="415" y="4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81D9CC22-0763-4FF0-B0F1-5F9152D85326}"/>
              </a:ext>
            </a:extLst>
          </p:cNvPr>
          <p:cNvSpPr>
            <a:spLocks/>
          </p:cNvSpPr>
          <p:nvPr/>
        </p:nvSpPr>
        <p:spPr bwMode="auto">
          <a:xfrm>
            <a:off x="767535" y="4634059"/>
            <a:ext cx="676657" cy="1670193"/>
          </a:xfrm>
          <a:custGeom>
            <a:avLst/>
            <a:gdLst>
              <a:gd name="T0" fmla="*/ 467 w 694"/>
              <a:gd name="T1" fmla="*/ 387 h 1713"/>
              <a:gd name="T2" fmla="*/ 442 w 694"/>
              <a:gd name="T3" fmla="*/ 459 h 1713"/>
              <a:gd name="T4" fmla="*/ 442 w 694"/>
              <a:gd name="T5" fmla="*/ 530 h 1713"/>
              <a:gd name="T6" fmla="*/ 426 w 694"/>
              <a:gd name="T7" fmla="*/ 468 h 1713"/>
              <a:gd name="T8" fmla="*/ 349 w 694"/>
              <a:gd name="T9" fmla="*/ 448 h 1713"/>
              <a:gd name="T10" fmla="*/ 293 w 694"/>
              <a:gd name="T11" fmla="*/ 508 h 1713"/>
              <a:gd name="T12" fmla="*/ 287 w 694"/>
              <a:gd name="T13" fmla="*/ 581 h 1713"/>
              <a:gd name="T14" fmla="*/ 325 w 694"/>
              <a:gd name="T15" fmla="*/ 660 h 1713"/>
              <a:gd name="T16" fmla="*/ 395 w 694"/>
              <a:gd name="T17" fmla="*/ 688 h 1713"/>
              <a:gd name="T18" fmla="*/ 422 w 694"/>
              <a:gd name="T19" fmla="*/ 736 h 1713"/>
              <a:gd name="T20" fmla="*/ 150 w 694"/>
              <a:gd name="T21" fmla="*/ 670 h 1713"/>
              <a:gd name="T22" fmla="*/ 77 w 694"/>
              <a:gd name="T23" fmla="*/ 714 h 1713"/>
              <a:gd name="T24" fmla="*/ 71 w 694"/>
              <a:gd name="T25" fmla="*/ 794 h 1713"/>
              <a:gd name="T26" fmla="*/ 104 w 694"/>
              <a:gd name="T27" fmla="*/ 946 h 1713"/>
              <a:gd name="T28" fmla="*/ 140 w 694"/>
              <a:gd name="T29" fmla="*/ 1104 h 1713"/>
              <a:gd name="T30" fmla="*/ 35 w 694"/>
              <a:gd name="T31" fmla="*/ 1154 h 1713"/>
              <a:gd name="T32" fmla="*/ 0 w 694"/>
              <a:gd name="T33" fmla="*/ 1181 h 1713"/>
              <a:gd name="T34" fmla="*/ 45 w 694"/>
              <a:gd name="T35" fmla="*/ 1216 h 1713"/>
              <a:gd name="T36" fmla="*/ 96 w 694"/>
              <a:gd name="T37" fmla="*/ 1225 h 1713"/>
              <a:gd name="T38" fmla="*/ 156 w 694"/>
              <a:gd name="T39" fmla="*/ 1227 h 1713"/>
              <a:gd name="T40" fmla="*/ 201 w 694"/>
              <a:gd name="T41" fmla="*/ 1229 h 1713"/>
              <a:gd name="T42" fmla="*/ 228 w 694"/>
              <a:gd name="T43" fmla="*/ 1221 h 1713"/>
              <a:gd name="T44" fmla="*/ 248 w 694"/>
              <a:gd name="T45" fmla="*/ 1177 h 1713"/>
              <a:gd name="T46" fmla="*/ 229 w 694"/>
              <a:gd name="T47" fmla="*/ 1102 h 1713"/>
              <a:gd name="T48" fmla="*/ 207 w 694"/>
              <a:gd name="T49" fmla="*/ 885 h 1713"/>
              <a:gd name="T50" fmla="*/ 298 w 694"/>
              <a:gd name="T51" fmla="*/ 884 h 1713"/>
              <a:gd name="T52" fmla="*/ 436 w 694"/>
              <a:gd name="T53" fmla="*/ 1052 h 1713"/>
              <a:gd name="T54" fmla="*/ 467 w 694"/>
              <a:gd name="T55" fmla="*/ 1223 h 1713"/>
              <a:gd name="T56" fmla="*/ 487 w 694"/>
              <a:gd name="T57" fmla="*/ 1275 h 1713"/>
              <a:gd name="T58" fmla="*/ 514 w 694"/>
              <a:gd name="T59" fmla="*/ 1433 h 1713"/>
              <a:gd name="T60" fmla="*/ 526 w 694"/>
              <a:gd name="T61" fmla="*/ 1598 h 1713"/>
              <a:gd name="T62" fmla="*/ 498 w 694"/>
              <a:gd name="T63" fmla="*/ 1614 h 1713"/>
              <a:gd name="T64" fmla="*/ 394 w 694"/>
              <a:gd name="T65" fmla="*/ 1675 h 1713"/>
              <a:gd name="T66" fmla="*/ 390 w 694"/>
              <a:gd name="T67" fmla="*/ 1710 h 1713"/>
              <a:gd name="T68" fmla="*/ 563 w 694"/>
              <a:gd name="T69" fmla="*/ 1702 h 1713"/>
              <a:gd name="T70" fmla="*/ 633 w 694"/>
              <a:gd name="T71" fmla="*/ 1658 h 1713"/>
              <a:gd name="T72" fmla="*/ 611 w 694"/>
              <a:gd name="T73" fmla="*/ 1580 h 1713"/>
              <a:gd name="T74" fmla="*/ 615 w 694"/>
              <a:gd name="T75" fmla="*/ 1365 h 1713"/>
              <a:gd name="T76" fmla="*/ 602 w 694"/>
              <a:gd name="T77" fmla="*/ 1220 h 1713"/>
              <a:gd name="T78" fmla="*/ 607 w 694"/>
              <a:gd name="T79" fmla="*/ 1081 h 1713"/>
              <a:gd name="T80" fmla="*/ 644 w 694"/>
              <a:gd name="T81" fmla="*/ 911 h 1713"/>
              <a:gd name="T82" fmla="*/ 660 w 694"/>
              <a:gd name="T83" fmla="*/ 796 h 1713"/>
              <a:gd name="T84" fmla="*/ 665 w 694"/>
              <a:gd name="T85" fmla="*/ 741 h 1713"/>
              <a:gd name="T86" fmla="*/ 685 w 694"/>
              <a:gd name="T87" fmla="*/ 651 h 1713"/>
              <a:gd name="T88" fmla="*/ 689 w 694"/>
              <a:gd name="T89" fmla="*/ 542 h 1713"/>
              <a:gd name="T90" fmla="*/ 643 w 694"/>
              <a:gd name="T91" fmla="*/ 314 h 1713"/>
              <a:gd name="T92" fmla="*/ 602 w 694"/>
              <a:gd name="T93" fmla="*/ 256 h 1713"/>
              <a:gd name="T94" fmla="*/ 628 w 694"/>
              <a:gd name="T95" fmla="*/ 157 h 1713"/>
              <a:gd name="T96" fmla="*/ 642 w 694"/>
              <a:gd name="T97" fmla="*/ 106 h 1713"/>
              <a:gd name="T98" fmla="*/ 621 w 694"/>
              <a:gd name="T99" fmla="*/ 36 h 1713"/>
              <a:gd name="T100" fmla="*/ 572 w 694"/>
              <a:gd name="T101" fmla="*/ 1 h 1713"/>
              <a:gd name="T102" fmla="*/ 496 w 694"/>
              <a:gd name="T103" fmla="*/ 10 h 1713"/>
              <a:gd name="T104" fmla="*/ 445 w 694"/>
              <a:gd name="T105" fmla="*/ 72 h 1713"/>
              <a:gd name="T106" fmla="*/ 391 w 694"/>
              <a:gd name="T107" fmla="*/ 81 h 1713"/>
              <a:gd name="T108" fmla="*/ 446 w 694"/>
              <a:gd name="T109" fmla="*/ 124 h 1713"/>
              <a:gd name="T110" fmla="*/ 433 w 694"/>
              <a:gd name="T111" fmla="*/ 162 h 1713"/>
              <a:gd name="T112" fmla="*/ 442 w 694"/>
              <a:gd name="T113" fmla="*/ 193 h 1713"/>
              <a:gd name="T114" fmla="*/ 444 w 694"/>
              <a:gd name="T115" fmla="*/ 214 h 1713"/>
              <a:gd name="T116" fmla="*/ 459 w 694"/>
              <a:gd name="T117" fmla="*/ 241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4" h="1713">
                <a:moveTo>
                  <a:pt x="502" y="309"/>
                </a:moveTo>
                <a:lnTo>
                  <a:pt x="502" y="309"/>
                </a:lnTo>
                <a:lnTo>
                  <a:pt x="499" y="316"/>
                </a:lnTo>
                <a:lnTo>
                  <a:pt x="495" y="324"/>
                </a:lnTo>
                <a:lnTo>
                  <a:pt x="491" y="334"/>
                </a:lnTo>
                <a:lnTo>
                  <a:pt x="491" y="334"/>
                </a:lnTo>
                <a:lnTo>
                  <a:pt x="477" y="364"/>
                </a:lnTo>
                <a:lnTo>
                  <a:pt x="467" y="387"/>
                </a:lnTo>
                <a:lnTo>
                  <a:pt x="467" y="387"/>
                </a:lnTo>
                <a:lnTo>
                  <a:pt x="466" y="401"/>
                </a:lnTo>
                <a:lnTo>
                  <a:pt x="464" y="410"/>
                </a:lnTo>
                <a:lnTo>
                  <a:pt x="464" y="410"/>
                </a:lnTo>
                <a:lnTo>
                  <a:pt x="457" y="423"/>
                </a:lnTo>
                <a:lnTo>
                  <a:pt x="450" y="432"/>
                </a:lnTo>
                <a:lnTo>
                  <a:pt x="445" y="441"/>
                </a:lnTo>
                <a:lnTo>
                  <a:pt x="445" y="441"/>
                </a:lnTo>
                <a:lnTo>
                  <a:pt x="444" y="450"/>
                </a:lnTo>
                <a:lnTo>
                  <a:pt x="442" y="459"/>
                </a:lnTo>
                <a:lnTo>
                  <a:pt x="442" y="472"/>
                </a:lnTo>
                <a:lnTo>
                  <a:pt x="442" y="472"/>
                </a:lnTo>
                <a:lnTo>
                  <a:pt x="445" y="480"/>
                </a:lnTo>
                <a:lnTo>
                  <a:pt x="449" y="490"/>
                </a:lnTo>
                <a:lnTo>
                  <a:pt x="454" y="500"/>
                </a:lnTo>
                <a:lnTo>
                  <a:pt x="455" y="507"/>
                </a:lnTo>
                <a:lnTo>
                  <a:pt x="455" y="507"/>
                </a:lnTo>
                <a:lnTo>
                  <a:pt x="451" y="530"/>
                </a:lnTo>
                <a:lnTo>
                  <a:pt x="442" y="530"/>
                </a:lnTo>
                <a:lnTo>
                  <a:pt x="442" y="530"/>
                </a:lnTo>
                <a:lnTo>
                  <a:pt x="442" y="524"/>
                </a:lnTo>
                <a:lnTo>
                  <a:pt x="441" y="509"/>
                </a:lnTo>
                <a:lnTo>
                  <a:pt x="439" y="493"/>
                </a:lnTo>
                <a:lnTo>
                  <a:pt x="437" y="485"/>
                </a:lnTo>
                <a:lnTo>
                  <a:pt x="433" y="479"/>
                </a:lnTo>
                <a:lnTo>
                  <a:pt x="433" y="479"/>
                </a:lnTo>
                <a:lnTo>
                  <a:pt x="430" y="473"/>
                </a:lnTo>
                <a:lnTo>
                  <a:pt x="426" y="468"/>
                </a:lnTo>
                <a:lnTo>
                  <a:pt x="415" y="462"/>
                </a:lnTo>
                <a:lnTo>
                  <a:pt x="405" y="457"/>
                </a:lnTo>
                <a:lnTo>
                  <a:pt x="396" y="453"/>
                </a:lnTo>
                <a:lnTo>
                  <a:pt x="396" y="453"/>
                </a:lnTo>
                <a:lnTo>
                  <a:pt x="382" y="450"/>
                </a:lnTo>
                <a:lnTo>
                  <a:pt x="373" y="449"/>
                </a:lnTo>
                <a:lnTo>
                  <a:pt x="358" y="448"/>
                </a:lnTo>
                <a:lnTo>
                  <a:pt x="358" y="448"/>
                </a:lnTo>
                <a:lnTo>
                  <a:pt x="349" y="448"/>
                </a:lnTo>
                <a:lnTo>
                  <a:pt x="340" y="448"/>
                </a:lnTo>
                <a:lnTo>
                  <a:pt x="324" y="452"/>
                </a:lnTo>
                <a:lnTo>
                  <a:pt x="313" y="457"/>
                </a:lnTo>
                <a:lnTo>
                  <a:pt x="307" y="459"/>
                </a:lnTo>
                <a:lnTo>
                  <a:pt x="305" y="462"/>
                </a:lnTo>
                <a:lnTo>
                  <a:pt x="305" y="462"/>
                </a:lnTo>
                <a:lnTo>
                  <a:pt x="304" y="468"/>
                </a:lnTo>
                <a:lnTo>
                  <a:pt x="300" y="479"/>
                </a:lnTo>
                <a:lnTo>
                  <a:pt x="293" y="508"/>
                </a:lnTo>
                <a:lnTo>
                  <a:pt x="287" y="538"/>
                </a:lnTo>
                <a:lnTo>
                  <a:pt x="283" y="553"/>
                </a:lnTo>
                <a:lnTo>
                  <a:pt x="283" y="553"/>
                </a:lnTo>
                <a:lnTo>
                  <a:pt x="282" y="561"/>
                </a:lnTo>
                <a:lnTo>
                  <a:pt x="282" y="569"/>
                </a:lnTo>
                <a:lnTo>
                  <a:pt x="282" y="569"/>
                </a:lnTo>
                <a:lnTo>
                  <a:pt x="283" y="574"/>
                </a:lnTo>
                <a:lnTo>
                  <a:pt x="286" y="578"/>
                </a:lnTo>
                <a:lnTo>
                  <a:pt x="287" y="581"/>
                </a:lnTo>
                <a:lnTo>
                  <a:pt x="288" y="588"/>
                </a:lnTo>
                <a:lnTo>
                  <a:pt x="288" y="588"/>
                </a:lnTo>
                <a:lnTo>
                  <a:pt x="288" y="593"/>
                </a:lnTo>
                <a:lnTo>
                  <a:pt x="289" y="598"/>
                </a:lnTo>
                <a:lnTo>
                  <a:pt x="302" y="620"/>
                </a:lnTo>
                <a:lnTo>
                  <a:pt x="302" y="620"/>
                </a:lnTo>
                <a:lnTo>
                  <a:pt x="313" y="638"/>
                </a:lnTo>
                <a:lnTo>
                  <a:pt x="320" y="654"/>
                </a:lnTo>
                <a:lnTo>
                  <a:pt x="325" y="660"/>
                </a:lnTo>
                <a:lnTo>
                  <a:pt x="329" y="666"/>
                </a:lnTo>
                <a:lnTo>
                  <a:pt x="334" y="670"/>
                </a:lnTo>
                <a:lnTo>
                  <a:pt x="341" y="674"/>
                </a:lnTo>
                <a:lnTo>
                  <a:pt x="341" y="674"/>
                </a:lnTo>
                <a:lnTo>
                  <a:pt x="355" y="681"/>
                </a:lnTo>
                <a:lnTo>
                  <a:pt x="370" y="684"/>
                </a:lnTo>
                <a:lnTo>
                  <a:pt x="386" y="687"/>
                </a:lnTo>
                <a:lnTo>
                  <a:pt x="395" y="688"/>
                </a:lnTo>
                <a:lnTo>
                  <a:pt x="395" y="688"/>
                </a:lnTo>
                <a:lnTo>
                  <a:pt x="401" y="686"/>
                </a:lnTo>
                <a:lnTo>
                  <a:pt x="408" y="682"/>
                </a:lnTo>
                <a:lnTo>
                  <a:pt x="417" y="675"/>
                </a:lnTo>
                <a:lnTo>
                  <a:pt x="426" y="695"/>
                </a:lnTo>
                <a:lnTo>
                  <a:pt x="426" y="695"/>
                </a:lnTo>
                <a:lnTo>
                  <a:pt x="424" y="709"/>
                </a:lnTo>
                <a:lnTo>
                  <a:pt x="423" y="726"/>
                </a:lnTo>
                <a:lnTo>
                  <a:pt x="423" y="726"/>
                </a:lnTo>
                <a:lnTo>
                  <a:pt x="422" y="736"/>
                </a:lnTo>
                <a:lnTo>
                  <a:pt x="422" y="736"/>
                </a:lnTo>
                <a:lnTo>
                  <a:pt x="345" y="710"/>
                </a:lnTo>
                <a:lnTo>
                  <a:pt x="280" y="691"/>
                </a:lnTo>
                <a:lnTo>
                  <a:pt x="252" y="683"/>
                </a:lnTo>
                <a:lnTo>
                  <a:pt x="230" y="679"/>
                </a:lnTo>
                <a:lnTo>
                  <a:pt x="230" y="679"/>
                </a:lnTo>
                <a:lnTo>
                  <a:pt x="197" y="674"/>
                </a:lnTo>
                <a:lnTo>
                  <a:pt x="165" y="670"/>
                </a:lnTo>
                <a:lnTo>
                  <a:pt x="150" y="670"/>
                </a:lnTo>
                <a:lnTo>
                  <a:pt x="138" y="672"/>
                </a:lnTo>
                <a:lnTo>
                  <a:pt x="125" y="673"/>
                </a:lnTo>
                <a:lnTo>
                  <a:pt x="114" y="675"/>
                </a:lnTo>
                <a:lnTo>
                  <a:pt x="114" y="675"/>
                </a:lnTo>
                <a:lnTo>
                  <a:pt x="104" y="681"/>
                </a:lnTo>
                <a:lnTo>
                  <a:pt x="95" y="688"/>
                </a:lnTo>
                <a:lnTo>
                  <a:pt x="89" y="696"/>
                </a:lnTo>
                <a:lnTo>
                  <a:pt x="82" y="705"/>
                </a:lnTo>
                <a:lnTo>
                  <a:pt x="77" y="714"/>
                </a:lnTo>
                <a:lnTo>
                  <a:pt x="72" y="724"/>
                </a:lnTo>
                <a:lnTo>
                  <a:pt x="67" y="741"/>
                </a:lnTo>
                <a:lnTo>
                  <a:pt x="67" y="741"/>
                </a:lnTo>
                <a:lnTo>
                  <a:pt x="66" y="747"/>
                </a:lnTo>
                <a:lnTo>
                  <a:pt x="66" y="756"/>
                </a:lnTo>
                <a:lnTo>
                  <a:pt x="67" y="772"/>
                </a:lnTo>
                <a:lnTo>
                  <a:pt x="68" y="786"/>
                </a:lnTo>
                <a:lnTo>
                  <a:pt x="71" y="794"/>
                </a:lnTo>
                <a:lnTo>
                  <a:pt x="71" y="794"/>
                </a:lnTo>
                <a:lnTo>
                  <a:pt x="72" y="796"/>
                </a:lnTo>
                <a:lnTo>
                  <a:pt x="75" y="799"/>
                </a:lnTo>
                <a:lnTo>
                  <a:pt x="77" y="800"/>
                </a:lnTo>
                <a:lnTo>
                  <a:pt x="77" y="800"/>
                </a:lnTo>
                <a:lnTo>
                  <a:pt x="80" y="818"/>
                </a:lnTo>
                <a:lnTo>
                  <a:pt x="86" y="861"/>
                </a:lnTo>
                <a:lnTo>
                  <a:pt x="94" y="910"/>
                </a:lnTo>
                <a:lnTo>
                  <a:pt x="99" y="930"/>
                </a:lnTo>
                <a:lnTo>
                  <a:pt x="104" y="946"/>
                </a:lnTo>
                <a:lnTo>
                  <a:pt x="104" y="946"/>
                </a:lnTo>
                <a:lnTo>
                  <a:pt x="114" y="976"/>
                </a:lnTo>
                <a:lnTo>
                  <a:pt x="126" y="1014"/>
                </a:lnTo>
                <a:lnTo>
                  <a:pt x="136" y="1050"/>
                </a:lnTo>
                <a:lnTo>
                  <a:pt x="141" y="1074"/>
                </a:lnTo>
                <a:lnTo>
                  <a:pt x="141" y="1074"/>
                </a:lnTo>
                <a:lnTo>
                  <a:pt x="143" y="1083"/>
                </a:lnTo>
                <a:lnTo>
                  <a:pt x="143" y="1091"/>
                </a:lnTo>
                <a:lnTo>
                  <a:pt x="140" y="1104"/>
                </a:lnTo>
                <a:lnTo>
                  <a:pt x="139" y="1111"/>
                </a:lnTo>
                <a:lnTo>
                  <a:pt x="138" y="1115"/>
                </a:lnTo>
                <a:lnTo>
                  <a:pt x="138" y="1115"/>
                </a:lnTo>
                <a:lnTo>
                  <a:pt x="95" y="1136"/>
                </a:lnTo>
                <a:lnTo>
                  <a:pt x="66" y="1149"/>
                </a:lnTo>
                <a:lnTo>
                  <a:pt x="53" y="1155"/>
                </a:lnTo>
                <a:lnTo>
                  <a:pt x="53" y="1155"/>
                </a:lnTo>
                <a:lnTo>
                  <a:pt x="48" y="1154"/>
                </a:lnTo>
                <a:lnTo>
                  <a:pt x="35" y="1154"/>
                </a:lnTo>
                <a:lnTo>
                  <a:pt x="28" y="1154"/>
                </a:lnTo>
                <a:lnTo>
                  <a:pt x="21" y="1156"/>
                </a:lnTo>
                <a:lnTo>
                  <a:pt x="14" y="1159"/>
                </a:lnTo>
                <a:lnTo>
                  <a:pt x="9" y="1162"/>
                </a:lnTo>
                <a:lnTo>
                  <a:pt x="9" y="1162"/>
                </a:lnTo>
                <a:lnTo>
                  <a:pt x="5" y="1167"/>
                </a:lnTo>
                <a:lnTo>
                  <a:pt x="3" y="1172"/>
                </a:lnTo>
                <a:lnTo>
                  <a:pt x="1" y="1176"/>
                </a:lnTo>
                <a:lnTo>
                  <a:pt x="0" y="1181"/>
                </a:lnTo>
                <a:lnTo>
                  <a:pt x="0" y="1185"/>
                </a:lnTo>
                <a:lnTo>
                  <a:pt x="1" y="1190"/>
                </a:lnTo>
                <a:lnTo>
                  <a:pt x="4" y="1194"/>
                </a:lnTo>
                <a:lnTo>
                  <a:pt x="6" y="1198"/>
                </a:lnTo>
                <a:lnTo>
                  <a:pt x="6" y="1198"/>
                </a:lnTo>
                <a:lnTo>
                  <a:pt x="10" y="1202"/>
                </a:lnTo>
                <a:lnTo>
                  <a:pt x="15" y="1204"/>
                </a:lnTo>
                <a:lnTo>
                  <a:pt x="31" y="1211"/>
                </a:lnTo>
                <a:lnTo>
                  <a:pt x="45" y="1216"/>
                </a:lnTo>
                <a:lnTo>
                  <a:pt x="53" y="1218"/>
                </a:lnTo>
                <a:lnTo>
                  <a:pt x="53" y="1218"/>
                </a:lnTo>
                <a:lnTo>
                  <a:pt x="63" y="1222"/>
                </a:lnTo>
                <a:lnTo>
                  <a:pt x="69" y="1225"/>
                </a:lnTo>
                <a:lnTo>
                  <a:pt x="75" y="1225"/>
                </a:lnTo>
                <a:lnTo>
                  <a:pt x="75" y="1225"/>
                </a:lnTo>
                <a:lnTo>
                  <a:pt x="86" y="1226"/>
                </a:lnTo>
                <a:lnTo>
                  <a:pt x="96" y="1225"/>
                </a:lnTo>
                <a:lnTo>
                  <a:pt x="96" y="1225"/>
                </a:lnTo>
                <a:lnTo>
                  <a:pt x="103" y="1225"/>
                </a:lnTo>
                <a:lnTo>
                  <a:pt x="109" y="1226"/>
                </a:lnTo>
                <a:lnTo>
                  <a:pt x="118" y="1227"/>
                </a:lnTo>
                <a:lnTo>
                  <a:pt x="127" y="1227"/>
                </a:lnTo>
                <a:lnTo>
                  <a:pt x="127" y="1227"/>
                </a:lnTo>
                <a:lnTo>
                  <a:pt x="139" y="1226"/>
                </a:lnTo>
                <a:lnTo>
                  <a:pt x="147" y="1227"/>
                </a:lnTo>
                <a:lnTo>
                  <a:pt x="147" y="1227"/>
                </a:lnTo>
                <a:lnTo>
                  <a:pt x="156" y="1227"/>
                </a:lnTo>
                <a:lnTo>
                  <a:pt x="161" y="1227"/>
                </a:lnTo>
                <a:lnTo>
                  <a:pt x="176" y="1231"/>
                </a:lnTo>
                <a:lnTo>
                  <a:pt x="176" y="1231"/>
                </a:lnTo>
                <a:lnTo>
                  <a:pt x="181" y="1231"/>
                </a:lnTo>
                <a:lnTo>
                  <a:pt x="185" y="1230"/>
                </a:lnTo>
                <a:lnTo>
                  <a:pt x="186" y="1230"/>
                </a:lnTo>
                <a:lnTo>
                  <a:pt x="186" y="1230"/>
                </a:lnTo>
                <a:lnTo>
                  <a:pt x="192" y="1229"/>
                </a:lnTo>
                <a:lnTo>
                  <a:pt x="201" y="1229"/>
                </a:lnTo>
                <a:lnTo>
                  <a:pt x="213" y="1229"/>
                </a:lnTo>
                <a:lnTo>
                  <a:pt x="213" y="1229"/>
                </a:lnTo>
                <a:lnTo>
                  <a:pt x="219" y="1229"/>
                </a:lnTo>
                <a:lnTo>
                  <a:pt x="222" y="1229"/>
                </a:lnTo>
                <a:lnTo>
                  <a:pt x="224" y="1227"/>
                </a:lnTo>
                <a:lnTo>
                  <a:pt x="225" y="1227"/>
                </a:lnTo>
                <a:lnTo>
                  <a:pt x="225" y="1227"/>
                </a:lnTo>
                <a:lnTo>
                  <a:pt x="226" y="1222"/>
                </a:lnTo>
                <a:lnTo>
                  <a:pt x="228" y="1221"/>
                </a:lnTo>
                <a:lnTo>
                  <a:pt x="230" y="1220"/>
                </a:lnTo>
                <a:lnTo>
                  <a:pt x="230" y="1220"/>
                </a:lnTo>
                <a:lnTo>
                  <a:pt x="240" y="1216"/>
                </a:lnTo>
                <a:lnTo>
                  <a:pt x="244" y="1214"/>
                </a:lnTo>
                <a:lnTo>
                  <a:pt x="247" y="1211"/>
                </a:lnTo>
                <a:lnTo>
                  <a:pt x="247" y="1211"/>
                </a:lnTo>
                <a:lnTo>
                  <a:pt x="248" y="1207"/>
                </a:lnTo>
                <a:lnTo>
                  <a:pt x="248" y="1199"/>
                </a:lnTo>
                <a:lnTo>
                  <a:pt x="248" y="1177"/>
                </a:lnTo>
                <a:lnTo>
                  <a:pt x="246" y="1154"/>
                </a:lnTo>
                <a:lnTo>
                  <a:pt x="244" y="1137"/>
                </a:lnTo>
                <a:lnTo>
                  <a:pt x="244" y="1137"/>
                </a:lnTo>
                <a:lnTo>
                  <a:pt x="242" y="1129"/>
                </a:lnTo>
                <a:lnTo>
                  <a:pt x="242" y="1127"/>
                </a:lnTo>
                <a:lnTo>
                  <a:pt x="239" y="1124"/>
                </a:lnTo>
                <a:lnTo>
                  <a:pt x="235" y="1117"/>
                </a:lnTo>
                <a:lnTo>
                  <a:pt x="235" y="1117"/>
                </a:lnTo>
                <a:lnTo>
                  <a:pt x="229" y="1102"/>
                </a:lnTo>
                <a:lnTo>
                  <a:pt x="222" y="1083"/>
                </a:lnTo>
                <a:lnTo>
                  <a:pt x="217" y="1064"/>
                </a:lnTo>
                <a:lnTo>
                  <a:pt x="215" y="1050"/>
                </a:lnTo>
                <a:lnTo>
                  <a:pt x="215" y="1050"/>
                </a:lnTo>
                <a:lnTo>
                  <a:pt x="213" y="1024"/>
                </a:lnTo>
                <a:lnTo>
                  <a:pt x="212" y="983"/>
                </a:lnTo>
                <a:lnTo>
                  <a:pt x="211" y="911"/>
                </a:lnTo>
                <a:lnTo>
                  <a:pt x="211" y="911"/>
                </a:lnTo>
                <a:lnTo>
                  <a:pt x="207" y="885"/>
                </a:lnTo>
                <a:lnTo>
                  <a:pt x="202" y="852"/>
                </a:lnTo>
                <a:lnTo>
                  <a:pt x="194" y="809"/>
                </a:lnTo>
                <a:lnTo>
                  <a:pt x="194" y="809"/>
                </a:lnTo>
                <a:lnTo>
                  <a:pt x="203" y="817"/>
                </a:lnTo>
                <a:lnTo>
                  <a:pt x="225" y="836"/>
                </a:lnTo>
                <a:lnTo>
                  <a:pt x="242" y="848"/>
                </a:lnTo>
                <a:lnTo>
                  <a:pt x="259" y="859"/>
                </a:lnTo>
                <a:lnTo>
                  <a:pt x="278" y="872"/>
                </a:lnTo>
                <a:lnTo>
                  <a:pt x="298" y="884"/>
                </a:lnTo>
                <a:lnTo>
                  <a:pt x="298" y="884"/>
                </a:lnTo>
                <a:lnTo>
                  <a:pt x="319" y="894"/>
                </a:lnTo>
                <a:lnTo>
                  <a:pt x="341" y="904"/>
                </a:lnTo>
                <a:lnTo>
                  <a:pt x="382" y="921"/>
                </a:lnTo>
                <a:lnTo>
                  <a:pt x="412" y="933"/>
                </a:lnTo>
                <a:lnTo>
                  <a:pt x="423" y="937"/>
                </a:lnTo>
                <a:lnTo>
                  <a:pt x="423" y="937"/>
                </a:lnTo>
                <a:lnTo>
                  <a:pt x="430" y="1001"/>
                </a:lnTo>
                <a:lnTo>
                  <a:pt x="436" y="1052"/>
                </a:lnTo>
                <a:lnTo>
                  <a:pt x="440" y="1074"/>
                </a:lnTo>
                <a:lnTo>
                  <a:pt x="442" y="1091"/>
                </a:lnTo>
                <a:lnTo>
                  <a:pt x="442" y="1091"/>
                </a:lnTo>
                <a:lnTo>
                  <a:pt x="459" y="1154"/>
                </a:lnTo>
                <a:lnTo>
                  <a:pt x="466" y="1185"/>
                </a:lnTo>
                <a:lnTo>
                  <a:pt x="467" y="1196"/>
                </a:lnTo>
                <a:lnTo>
                  <a:pt x="467" y="1204"/>
                </a:lnTo>
                <a:lnTo>
                  <a:pt x="467" y="1204"/>
                </a:lnTo>
                <a:lnTo>
                  <a:pt x="467" y="1223"/>
                </a:lnTo>
                <a:lnTo>
                  <a:pt x="467" y="1234"/>
                </a:lnTo>
                <a:lnTo>
                  <a:pt x="467" y="1234"/>
                </a:lnTo>
                <a:lnTo>
                  <a:pt x="469" y="1241"/>
                </a:lnTo>
                <a:lnTo>
                  <a:pt x="473" y="1254"/>
                </a:lnTo>
                <a:lnTo>
                  <a:pt x="478" y="1266"/>
                </a:lnTo>
                <a:lnTo>
                  <a:pt x="481" y="1270"/>
                </a:lnTo>
                <a:lnTo>
                  <a:pt x="484" y="1272"/>
                </a:lnTo>
                <a:lnTo>
                  <a:pt x="484" y="1272"/>
                </a:lnTo>
                <a:lnTo>
                  <a:pt x="487" y="1275"/>
                </a:lnTo>
                <a:lnTo>
                  <a:pt x="490" y="1280"/>
                </a:lnTo>
                <a:lnTo>
                  <a:pt x="493" y="1285"/>
                </a:lnTo>
                <a:lnTo>
                  <a:pt x="503" y="1289"/>
                </a:lnTo>
                <a:lnTo>
                  <a:pt x="503" y="1289"/>
                </a:lnTo>
                <a:lnTo>
                  <a:pt x="503" y="1306"/>
                </a:lnTo>
                <a:lnTo>
                  <a:pt x="504" y="1346"/>
                </a:lnTo>
                <a:lnTo>
                  <a:pt x="508" y="1393"/>
                </a:lnTo>
                <a:lnTo>
                  <a:pt x="511" y="1415"/>
                </a:lnTo>
                <a:lnTo>
                  <a:pt x="514" y="1433"/>
                </a:lnTo>
                <a:lnTo>
                  <a:pt x="514" y="1433"/>
                </a:lnTo>
                <a:lnTo>
                  <a:pt x="521" y="1465"/>
                </a:lnTo>
                <a:lnTo>
                  <a:pt x="525" y="1497"/>
                </a:lnTo>
                <a:lnTo>
                  <a:pt x="527" y="1527"/>
                </a:lnTo>
                <a:lnTo>
                  <a:pt x="529" y="1549"/>
                </a:lnTo>
                <a:lnTo>
                  <a:pt x="529" y="1549"/>
                </a:lnTo>
                <a:lnTo>
                  <a:pt x="529" y="1567"/>
                </a:lnTo>
                <a:lnTo>
                  <a:pt x="527" y="1582"/>
                </a:lnTo>
                <a:lnTo>
                  <a:pt x="526" y="1598"/>
                </a:lnTo>
                <a:lnTo>
                  <a:pt x="526" y="1598"/>
                </a:lnTo>
                <a:lnTo>
                  <a:pt x="517" y="1604"/>
                </a:lnTo>
                <a:lnTo>
                  <a:pt x="511" y="1609"/>
                </a:lnTo>
                <a:lnTo>
                  <a:pt x="507" y="1612"/>
                </a:lnTo>
                <a:lnTo>
                  <a:pt x="507" y="1612"/>
                </a:lnTo>
                <a:lnTo>
                  <a:pt x="507" y="1611"/>
                </a:lnTo>
                <a:lnTo>
                  <a:pt x="507" y="1609"/>
                </a:lnTo>
                <a:lnTo>
                  <a:pt x="504" y="1611"/>
                </a:lnTo>
                <a:lnTo>
                  <a:pt x="498" y="1614"/>
                </a:lnTo>
                <a:lnTo>
                  <a:pt x="498" y="1614"/>
                </a:lnTo>
                <a:lnTo>
                  <a:pt x="476" y="1632"/>
                </a:lnTo>
                <a:lnTo>
                  <a:pt x="463" y="1643"/>
                </a:lnTo>
                <a:lnTo>
                  <a:pt x="450" y="1652"/>
                </a:lnTo>
                <a:lnTo>
                  <a:pt x="450" y="1652"/>
                </a:lnTo>
                <a:lnTo>
                  <a:pt x="435" y="1658"/>
                </a:lnTo>
                <a:lnTo>
                  <a:pt x="417" y="1665"/>
                </a:lnTo>
                <a:lnTo>
                  <a:pt x="403" y="1670"/>
                </a:lnTo>
                <a:lnTo>
                  <a:pt x="394" y="1675"/>
                </a:lnTo>
                <a:lnTo>
                  <a:pt x="394" y="1675"/>
                </a:lnTo>
                <a:lnTo>
                  <a:pt x="390" y="1677"/>
                </a:lnTo>
                <a:lnTo>
                  <a:pt x="388" y="1681"/>
                </a:lnTo>
                <a:lnTo>
                  <a:pt x="386" y="1685"/>
                </a:lnTo>
                <a:lnTo>
                  <a:pt x="385" y="1690"/>
                </a:lnTo>
                <a:lnTo>
                  <a:pt x="385" y="1695"/>
                </a:lnTo>
                <a:lnTo>
                  <a:pt x="385" y="1701"/>
                </a:lnTo>
                <a:lnTo>
                  <a:pt x="387" y="1706"/>
                </a:lnTo>
                <a:lnTo>
                  <a:pt x="390" y="1710"/>
                </a:lnTo>
                <a:lnTo>
                  <a:pt x="390" y="1710"/>
                </a:lnTo>
                <a:lnTo>
                  <a:pt x="394" y="1712"/>
                </a:lnTo>
                <a:lnTo>
                  <a:pt x="399" y="1712"/>
                </a:lnTo>
                <a:lnTo>
                  <a:pt x="417" y="1713"/>
                </a:lnTo>
                <a:lnTo>
                  <a:pt x="439" y="1712"/>
                </a:lnTo>
                <a:lnTo>
                  <a:pt x="464" y="1711"/>
                </a:lnTo>
                <a:lnTo>
                  <a:pt x="543" y="1704"/>
                </a:lnTo>
                <a:lnTo>
                  <a:pt x="543" y="1704"/>
                </a:lnTo>
                <a:lnTo>
                  <a:pt x="563" y="1702"/>
                </a:lnTo>
                <a:lnTo>
                  <a:pt x="592" y="1698"/>
                </a:lnTo>
                <a:lnTo>
                  <a:pt x="617" y="1693"/>
                </a:lnTo>
                <a:lnTo>
                  <a:pt x="626" y="1690"/>
                </a:lnTo>
                <a:lnTo>
                  <a:pt x="631" y="1688"/>
                </a:lnTo>
                <a:lnTo>
                  <a:pt x="631" y="1688"/>
                </a:lnTo>
                <a:lnTo>
                  <a:pt x="634" y="1683"/>
                </a:lnTo>
                <a:lnTo>
                  <a:pt x="635" y="1674"/>
                </a:lnTo>
                <a:lnTo>
                  <a:pt x="634" y="1666"/>
                </a:lnTo>
                <a:lnTo>
                  <a:pt x="633" y="1658"/>
                </a:lnTo>
                <a:lnTo>
                  <a:pt x="633" y="1658"/>
                </a:lnTo>
                <a:lnTo>
                  <a:pt x="630" y="1650"/>
                </a:lnTo>
                <a:lnTo>
                  <a:pt x="628" y="1640"/>
                </a:lnTo>
                <a:lnTo>
                  <a:pt x="622" y="1618"/>
                </a:lnTo>
                <a:lnTo>
                  <a:pt x="622" y="1618"/>
                </a:lnTo>
                <a:lnTo>
                  <a:pt x="617" y="1600"/>
                </a:lnTo>
                <a:lnTo>
                  <a:pt x="612" y="1585"/>
                </a:lnTo>
                <a:lnTo>
                  <a:pt x="612" y="1585"/>
                </a:lnTo>
                <a:lnTo>
                  <a:pt x="611" y="1580"/>
                </a:lnTo>
                <a:lnTo>
                  <a:pt x="611" y="1568"/>
                </a:lnTo>
                <a:lnTo>
                  <a:pt x="611" y="1536"/>
                </a:lnTo>
                <a:lnTo>
                  <a:pt x="611" y="1465"/>
                </a:lnTo>
                <a:lnTo>
                  <a:pt x="611" y="1465"/>
                </a:lnTo>
                <a:lnTo>
                  <a:pt x="611" y="1441"/>
                </a:lnTo>
                <a:lnTo>
                  <a:pt x="613" y="1416"/>
                </a:lnTo>
                <a:lnTo>
                  <a:pt x="615" y="1392"/>
                </a:lnTo>
                <a:lnTo>
                  <a:pt x="615" y="1365"/>
                </a:lnTo>
                <a:lnTo>
                  <a:pt x="615" y="1365"/>
                </a:lnTo>
                <a:lnTo>
                  <a:pt x="612" y="1334"/>
                </a:lnTo>
                <a:lnTo>
                  <a:pt x="607" y="1307"/>
                </a:lnTo>
                <a:lnTo>
                  <a:pt x="602" y="1280"/>
                </a:lnTo>
                <a:lnTo>
                  <a:pt x="602" y="1280"/>
                </a:lnTo>
                <a:lnTo>
                  <a:pt x="603" y="1253"/>
                </a:lnTo>
                <a:lnTo>
                  <a:pt x="603" y="1232"/>
                </a:lnTo>
                <a:lnTo>
                  <a:pt x="603" y="1225"/>
                </a:lnTo>
                <a:lnTo>
                  <a:pt x="602" y="1220"/>
                </a:lnTo>
                <a:lnTo>
                  <a:pt x="602" y="1220"/>
                </a:lnTo>
                <a:lnTo>
                  <a:pt x="599" y="1211"/>
                </a:lnTo>
                <a:lnTo>
                  <a:pt x="598" y="1198"/>
                </a:lnTo>
                <a:lnTo>
                  <a:pt x="597" y="1182"/>
                </a:lnTo>
                <a:lnTo>
                  <a:pt x="595" y="1164"/>
                </a:lnTo>
                <a:lnTo>
                  <a:pt x="595" y="1164"/>
                </a:lnTo>
                <a:lnTo>
                  <a:pt x="597" y="1153"/>
                </a:lnTo>
                <a:lnTo>
                  <a:pt x="598" y="1140"/>
                </a:lnTo>
                <a:lnTo>
                  <a:pt x="603" y="1111"/>
                </a:lnTo>
                <a:lnTo>
                  <a:pt x="607" y="1081"/>
                </a:lnTo>
                <a:lnTo>
                  <a:pt x="610" y="1065"/>
                </a:lnTo>
                <a:lnTo>
                  <a:pt x="611" y="1050"/>
                </a:lnTo>
                <a:lnTo>
                  <a:pt x="611" y="1050"/>
                </a:lnTo>
                <a:lnTo>
                  <a:pt x="612" y="1018"/>
                </a:lnTo>
                <a:lnTo>
                  <a:pt x="615" y="987"/>
                </a:lnTo>
                <a:lnTo>
                  <a:pt x="620" y="951"/>
                </a:lnTo>
                <a:lnTo>
                  <a:pt x="620" y="951"/>
                </a:lnTo>
                <a:lnTo>
                  <a:pt x="633" y="930"/>
                </a:lnTo>
                <a:lnTo>
                  <a:pt x="644" y="911"/>
                </a:lnTo>
                <a:lnTo>
                  <a:pt x="651" y="899"/>
                </a:lnTo>
                <a:lnTo>
                  <a:pt x="656" y="886"/>
                </a:lnTo>
                <a:lnTo>
                  <a:pt x="656" y="886"/>
                </a:lnTo>
                <a:lnTo>
                  <a:pt x="660" y="873"/>
                </a:lnTo>
                <a:lnTo>
                  <a:pt x="662" y="859"/>
                </a:lnTo>
                <a:lnTo>
                  <a:pt x="664" y="845"/>
                </a:lnTo>
                <a:lnTo>
                  <a:pt x="664" y="831"/>
                </a:lnTo>
                <a:lnTo>
                  <a:pt x="662" y="808"/>
                </a:lnTo>
                <a:lnTo>
                  <a:pt x="660" y="796"/>
                </a:lnTo>
                <a:lnTo>
                  <a:pt x="660" y="796"/>
                </a:lnTo>
                <a:lnTo>
                  <a:pt x="658" y="790"/>
                </a:lnTo>
                <a:lnTo>
                  <a:pt x="657" y="780"/>
                </a:lnTo>
                <a:lnTo>
                  <a:pt x="658" y="769"/>
                </a:lnTo>
                <a:lnTo>
                  <a:pt x="660" y="759"/>
                </a:lnTo>
                <a:lnTo>
                  <a:pt x="660" y="759"/>
                </a:lnTo>
                <a:lnTo>
                  <a:pt x="664" y="745"/>
                </a:lnTo>
                <a:lnTo>
                  <a:pt x="664" y="742"/>
                </a:lnTo>
                <a:lnTo>
                  <a:pt x="665" y="741"/>
                </a:lnTo>
                <a:lnTo>
                  <a:pt x="665" y="741"/>
                </a:lnTo>
                <a:lnTo>
                  <a:pt x="671" y="738"/>
                </a:lnTo>
                <a:lnTo>
                  <a:pt x="675" y="736"/>
                </a:lnTo>
                <a:lnTo>
                  <a:pt x="678" y="733"/>
                </a:lnTo>
                <a:lnTo>
                  <a:pt x="678" y="733"/>
                </a:lnTo>
                <a:lnTo>
                  <a:pt x="683" y="693"/>
                </a:lnTo>
                <a:lnTo>
                  <a:pt x="685" y="666"/>
                </a:lnTo>
                <a:lnTo>
                  <a:pt x="685" y="656"/>
                </a:lnTo>
                <a:lnTo>
                  <a:pt x="685" y="651"/>
                </a:lnTo>
                <a:lnTo>
                  <a:pt x="685" y="651"/>
                </a:lnTo>
                <a:lnTo>
                  <a:pt x="683" y="647"/>
                </a:lnTo>
                <a:lnTo>
                  <a:pt x="683" y="643"/>
                </a:lnTo>
                <a:lnTo>
                  <a:pt x="685" y="632"/>
                </a:lnTo>
                <a:lnTo>
                  <a:pt x="685" y="632"/>
                </a:lnTo>
                <a:lnTo>
                  <a:pt x="687" y="612"/>
                </a:lnTo>
                <a:lnTo>
                  <a:pt x="688" y="572"/>
                </a:lnTo>
                <a:lnTo>
                  <a:pt x="688" y="572"/>
                </a:lnTo>
                <a:lnTo>
                  <a:pt x="689" y="542"/>
                </a:lnTo>
                <a:lnTo>
                  <a:pt x="693" y="511"/>
                </a:lnTo>
                <a:lnTo>
                  <a:pt x="694" y="482"/>
                </a:lnTo>
                <a:lnTo>
                  <a:pt x="694" y="470"/>
                </a:lnTo>
                <a:lnTo>
                  <a:pt x="692" y="457"/>
                </a:lnTo>
                <a:lnTo>
                  <a:pt x="692" y="457"/>
                </a:lnTo>
                <a:lnTo>
                  <a:pt x="688" y="440"/>
                </a:lnTo>
                <a:lnTo>
                  <a:pt x="680" y="418"/>
                </a:lnTo>
                <a:lnTo>
                  <a:pt x="662" y="364"/>
                </a:lnTo>
                <a:lnTo>
                  <a:pt x="643" y="314"/>
                </a:lnTo>
                <a:lnTo>
                  <a:pt x="635" y="297"/>
                </a:lnTo>
                <a:lnTo>
                  <a:pt x="631" y="288"/>
                </a:lnTo>
                <a:lnTo>
                  <a:pt x="631" y="288"/>
                </a:lnTo>
                <a:lnTo>
                  <a:pt x="621" y="274"/>
                </a:lnTo>
                <a:lnTo>
                  <a:pt x="613" y="268"/>
                </a:lnTo>
                <a:lnTo>
                  <a:pt x="613" y="268"/>
                </a:lnTo>
                <a:lnTo>
                  <a:pt x="607" y="262"/>
                </a:lnTo>
                <a:lnTo>
                  <a:pt x="603" y="259"/>
                </a:lnTo>
                <a:lnTo>
                  <a:pt x="602" y="256"/>
                </a:lnTo>
                <a:lnTo>
                  <a:pt x="602" y="256"/>
                </a:lnTo>
                <a:lnTo>
                  <a:pt x="601" y="247"/>
                </a:lnTo>
                <a:lnTo>
                  <a:pt x="602" y="233"/>
                </a:lnTo>
                <a:lnTo>
                  <a:pt x="603" y="210"/>
                </a:lnTo>
                <a:lnTo>
                  <a:pt x="603" y="210"/>
                </a:lnTo>
                <a:lnTo>
                  <a:pt x="608" y="201"/>
                </a:lnTo>
                <a:lnTo>
                  <a:pt x="616" y="183"/>
                </a:lnTo>
                <a:lnTo>
                  <a:pt x="625" y="165"/>
                </a:lnTo>
                <a:lnTo>
                  <a:pt x="628" y="157"/>
                </a:lnTo>
                <a:lnTo>
                  <a:pt x="629" y="152"/>
                </a:lnTo>
                <a:lnTo>
                  <a:pt x="629" y="152"/>
                </a:lnTo>
                <a:lnTo>
                  <a:pt x="630" y="145"/>
                </a:lnTo>
                <a:lnTo>
                  <a:pt x="631" y="143"/>
                </a:lnTo>
                <a:lnTo>
                  <a:pt x="634" y="139"/>
                </a:lnTo>
                <a:lnTo>
                  <a:pt x="637" y="133"/>
                </a:lnTo>
                <a:lnTo>
                  <a:pt x="637" y="133"/>
                </a:lnTo>
                <a:lnTo>
                  <a:pt x="640" y="121"/>
                </a:lnTo>
                <a:lnTo>
                  <a:pt x="642" y="106"/>
                </a:lnTo>
                <a:lnTo>
                  <a:pt x="642" y="90"/>
                </a:lnTo>
                <a:lnTo>
                  <a:pt x="642" y="81"/>
                </a:lnTo>
                <a:lnTo>
                  <a:pt x="639" y="73"/>
                </a:lnTo>
                <a:lnTo>
                  <a:pt x="639" y="73"/>
                </a:lnTo>
                <a:lnTo>
                  <a:pt x="637" y="57"/>
                </a:lnTo>
                <a:lnTo>
                  <a:pt x="634" y="51"/>
                </a:lnTo>
                <a:lnTo>
                  <a:pt x="629" y="45"/>
                </a:lnTo>
                <a:lnTo>
                  <a:pt x="629" y="45"/>
                </a:lnTo>
                <a:lnTo>
                  <a:pt x="621" y="36"/>
                </a:lnTo>
                <a:lnTo>
                  <a:pt x="613" y="30"/>
                </a:lnTo>
                <a:lnTo>
                  <a:pt x="601" y="21"/>
                </a:lnTo>
                <a:lnTo>
                  <a:pt x="601" y="21"/>
                </a:lnTo>
                <a:lnTo>
                  <a:pt x="577" y="8"/>
                </a:lnTo>
                <a:lnTo>
                  <a:pt x="577" y="8"/>
                </a:lnTo>
                <a:lnTo>
                  <a:pt x="577" y="5"/>
                </a:lnTo>
                <a:lnTo>
                  <a:pt x="576" y="3"/>
                </a:lnTo>
                <a:lnTo>
                  <a:pt x="572" y="1"/>
                </a:lnTo>
                <a:lnTo>
                  <a:pt x="572" y="1"/>
                </a:lnTo>
                <a:lnTo>
                  <a:pt x="568" y="0"/>
                </a:lnTo>
                <a:lnTo>
                  <a:pt x="565" y="1"/>
                </a:lnTo>
                <a:lnTo>
                  <a:pt x="562" y="5"/>
                </a:lnTo>
                <a:lnTo>
                  <a:pt x="562" y="5"/>
                </a:lnTo>
                <a:lnTo>
                  <a:pt x="541" y="4"/>
                </a:lnTo>
                <a:lnTo>
                  <a:pt x="526" y="4"/>
                </a:lnTo>
                <a:lnTo>
                  <a:pt x="514" y="5"/>
                </a:lnTo>
                <a:lnTo>
                  <a:pt x="514" y="5"/>
                </a:lnTo>
                <a:lnTo>
                  <a:pt x="496" y="10"/>
                </a:lnTo>
                <a:lnTo>
                  <a:pt x="489" y="14"/>
                </a:lnTo>
                <a:lnTo>
                  <a:pt x="485" y="17"/>
                </a:lnTo>
                <a:lnTo>
                  <a:pt x="485" y="17"/>
                </a:lnTo>
                <a:lnTo>
                  <a:pt x="471" y="41"/>
                </a:lnTo>
                <a:lnTo>
                  <a:pt x="455" y="66"/>
                </a:lnTo>
                <a:lnTo>
                  <a:pt x="455" y="66"/>
                </a:lnTo>
                <a:lnTo>
                  <a:pt x="450" y="71"/>
                </a:lnTo>
                <a:lnTo>
                  <a:pt x="448" y="72"/>
                </a:lnTo>
                <a:lnTo>
                  <a:pt x="445" y="72"/>
                </a:lnTo>
                <a:lnTo>
                  <a:pt x="445" y="72"/>
                </a:lnTo>
                <a:lnTo>
                  <a:pt x="436" y="72"/>
                </a:lnTo>
                <a:lnTo>
                  <a:pt x="417" y="72"/>
                </a:lnTo>
                <a:lnTo>
                  <a:pt x="397" y="72"/>
                </a:lnTo>
                <a:lnTo>
                  <a:pt x="391" y="73"/>
                </a:lnTo>
                <a:lnTo>
                  <a:pt x="390" y="75"/>
                </a:lnTo>
                <a:lnTo>
                  <a:pt x="388" y="76"/>
                </a:lnTo>
                <a:lnTo>
                  <a:pt x="388" y="76"/>
                </a:lnTo>
                <a:lnTo>
                  <a:pt x="391" y="81"/>
                </a:lnTo>
                <a:lnTo>
                  <a:pt x="395" y="88"/>
                </a:lnTo>
                <a:lnTo>
                  <a:pt x="406" y="100"/>
                </a:lnTo>
                <a:lnTo>
                  <a:pt x="406" y="100"/>
                </a:lnTo>
                <a:lnTo>
                  <a:pt x="412" y="106"/>
                </a:lnTo>
                <a:lnTo>
                  <a:pt x="419" y="112"/>
                </a:lnTo>
                <a:lnTo>
                  <a:pt x="427" y="117"/>
                </a:lnTo>
                <a:lnTo>
                  <a:pt x="433" y="120"/>
                </a:lnTo>
                <a:lnTo>
                  <a:pt x="433" y="120"/>
                </a:lnTo>
                <a:lnTo>
                  <a:pt x="446" y="124"/>
                </a:lnTo>
                <a:lnTo>
                  <a:pt x="454" y="126"/>
                </a:lnTo>
                <a:lnTo>
                  <a:pt x="454" y="126"/>
                </a:lnTo>
                <a:lnTo>
                  <a:pt x="450" y="135"/>
                </a:lnTo>
                <a:lnTo>
                  <a:pt x="442" y="147"/>
                </a:lnTo>
                <a:lnTo>
                  <a:pt x="442" y="147"/>
                </a:lnTo>
                <a:lnTo>
                  <a:pt x="435" y="153"/>
                </a:lnTo>
                <a:lnTo>
                  <a:pt x="433" y="157"/>
                </a:lnTo>
                <a:lnTo>
                  <a:pt x="433" y="160"/>
                </a:lnTo>
                <a:lnTo>
                  <a:pt x="433" y="162"/>
                </a:lnTo>
                <a:lnTo>
                  <a:pt x="433" y="162"/>
                </a:lnTo>
                <a:lnTo>
                  <a:pt x="440" y="171"/>
                </a:lnTo>
                <a:lnTo>
                  <a:pt x="445" y="172"/>
                </a:lnTo>
                <a:lnTo>
                  <a:pt x="445" y="172"/>
                </a:lnTo>
                <a:lnTo>
                  <a:pt x="442" y="180"/>
                </a:lnTo>
                <a:lnTo>
                  <a:pt x="440" y="187"/>
                </a:lnTo>
                <a:lnTo>
                  <a:pt x="440" y="189"/>
                </a:lnTo>
                <a:lnTo>
                  <a:pt x="440" y="189"/>
                </a:lnTo>
                <a:lnTo>
                  <a:pt x="442" y="193"/>
                </a:lnTo>
                <a:lnTo>
                  <a:pt x="444" y="194"/>
                </a:lnTo>
                <a:lnTo>
                  <a:pt x="444" y="196"/>
                </a:lnTo>
                <a:lnTo>
                  <a:pt x="444" y="196"/>
                </a:lnTo>
                <a:lnTo>
                  <a:pt x="442" y="199"/>
                </a:lnTo>
                <a:lnTo>
                  <a:pt x="441" y="201"/>
                </a:lnTo>
                <a:lnTo>
                  <a:pt x="441" y="205"/>
                </a:lnTo>
                <a:lnTo>
                  <a:pt x="441" y="205"/>
                </a:lnTo>
                <a:lnTo>
                  <a:pt x="442" y="210"/>
                </a:lnTo>
                <a:lnTo>
                  <a:pt x="444" y="214"/>
                </a:lnTo>
                <a:lnTo>
                  <a:pt x="444" y="214"/>
                </a:lnTo>
                <a:lnTo>
                  <a:pt x="444" y="216"/>
                </a:lnTo>
                <a:lnTo>
                  <a:pt x="442" y="223"/>
                </a:lnTo>
                <a:lnTo>
                  <a:pt x="442" y="225"/>
                </a:lnTo>
                <a:lnTo>
                  <a:pt x="444" y="229"/>
                </a:lnTo>
                <a:lnTo>
                  <a:pt x="445" y="232"/>
                </a:lnTo>
                <a:lnTo>
                  <a:pt x="449" y="235"/>
                </a:lnTo>
                <a:lnTo>
                  <a:pt x="449" y="235"/>
                </a:lnTo>
                <a:lnTo>
                  <a:pt x="459" y="241"/>
                </a:lnTo>
                <a:lnTo>
                  <a:pt x="471" y="246"/>
                </a:lnTo>
                <a:lnTo>
                  <a:pt x="486" y="251"/>
                </a:lnTo>
                <a:lnTo>
                  <a:pt x="499" y="292"/>
                </a:lnTo>
                <a:lnTo>
                  <a:pt x="505" y="302"/>
                </a:lnTo>
                <a:lnTo>
                  <a:pt x="502" y="30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6AFA9BA7-8963-4703-874C-47F5877A73D6}"/>
              </a:ext>
            </a:extLst>
          </p:cNvPr>
          <p:cNvSpPr>
            <a:spLocks noEditPoints="1"/>
          </p:cNvSpPr>
          <p:nvPr/>
        </p:nvSpPr>
        <p:spPr bwMode="auto">
          <a:xfrm>
            <a:off x="2735219" y="4676560"/>
            <a:ext cx="586456" cy="1627692"/>
          </a:xfrm>
          <a:custGeom>
            <a:avLst/>
            <a:gdLst>
              <a:gd name="T0" fmla="*/ 55 w 530"/>
              <a:gd name="T1" fmla="*/ 586 h 1471"/>
              <a:gd name="T2" fmla="*/ 99 w 530"/>
              <a:gd name="T3" fmla="*/ 701 h 1471"/>
              <a:gd name="T4" fmla="*/ 104 w 530"/>
              <a:gd name="T5" fmla="*/ 756 h 1471"/>
              <a:gd name="T6" fmla="*/ 113 w 530"/>
              <a:gd name="T7" fmla="*/ 893 h 1471"/>
              <a:gd name="T8" fmla="*/ 68 w 530"/>
              <a:gd name="T9" fmla="*/ 956 h 1471"/>
              <a:gd name="T10" fmla="*/ 81 w 530"/>
              <a:gd name="T11" fmla="*/ 979 h 1471"/>
              <a:gd name="T12" fmla="*/ 94 w 530"/>
              <a:gd name="T13" fmla="*/ 1055 h 1471"/>
              <a:gd name="T14" fmla="*/ 81 w 530"/>
              <a:gd name="T15" fmla="*/ 1072 h 1471"/>
              <a:gd name="T16" fmla="*/ 71 w 530"/>
              <a:gd name="T17" fmla="*/ 1187 h 1471"/>
              <a:gd name="T18" fmla="*/ 86 w 530"/>
              <a:gd name="T19" fmla="*/ 1341 h 1471"/>
              <a:gd name="T20" fmla="*/ 77 w 530"/>
              <a:gd name="T21" fmla="*/ 1381 h 1471"/>
              <a:gd name="T22" fmla="*/ 81 w 530"/>
              <a:gd name="T23" fmla="*/ 1436 h 1471"/>
              <a:gd name="T24" fmla="*/ 121 w 530"/>
              <a:gd name="T25" fmla="*/ 1464 h 1471"/>
              <a:gd name="T26" fmla="*/ 178 w 530"/>
              <a:gd name="T27" fmla="*/ 1461 h 1471"/>
              <a:gd name="T28" fmla="*/ 169 w 530"/>
              <a:gd name="T29" fmla="*/ 1406 h 1471"/>
              <a:gd name="T30" fmla="*/ 151 w 530"/>
              <a:gd name="T31" fmla="*/ 1345 h 1471"/>
              <a:gd name="T32" fmla="*/ 162 w 530"/>
              <a:gd name="T33" fmla="*/ 1225 h 1471"/>
              <a:gd name="T34" fmla="*/ 176 w 530"/>
              <a:gd name="T35" fmla="*/ 1145 h 1471"/>
              <a:gd name="T36" fmla="*/ 225 w 530"/>
              <a:gd name="T37" fmla="*/ 1008 h 1471"/>
              <a:gd name="T38" fmla="*/ 284 w 530"/>
              <a:gd name="T39" fmla="*/ 823 h 1471"/>
              <a:gd name="T40" fmla="*/ 349 w 530"/>
              <a:gd name="T41" fmla="*/ 759 h 1471"/>
              <a:gd name="T42" fmla="*/ 320 w 530"/>
              <a:gd name="T43" fmla="*/ 812 h 1471"/>
              <a:gd name="T44" fmla="*/ 370 w 530"/>
              <a:gd name="T45" fmla="*/ 843 h 1471"/>
              <a:gd name="T46" fmla="*/ 456 w 530"/>
              <a:gd name="T47" fmla="*/ 850 h 1471"/>
              <a:gd name="T48" fmla="*/ 512 w 530"/>
              <a:gd name="T49" fmla="*/ 789 h 1471"/>
              <a:gd name="T50" fmla="*/ 528 w 530"/>
              <a:gd name="T51" fmla="*/ 707 h 1471"/>
              <a:gd name="T52" fmla="*/ 493 w 530"/>
              <a:gd name="T53" fmla="*/ 656 h 1471"/>
              <a:gd name="T54" fmla="*/ 501 w 530"/>
              <a:gd name="T55" fmla="*/ 540 h 1471"/>
              <a:gd name="T56" fmla="*/ 478 w 530"/>
              <a:gd name="T57" fmla="*/ 389 h 1471"/>
              <a:gd name="T58" fmla="*/ 481 w 530"/>
              <a:gd name="T59" fmla="*/ 349 h 1471"/>
              <a:gd name="T60" fmla="*/ 396 w 530"/>
              <a:gd name="T61" fmla="*/ 249 h 1471"/>
              <a:gd name="T62" fmla="*/ 340 w 530"/>
              <a:gd name="T63" fmla="*/ 218 h 1471"/>
              <a:gd name="T64" fmla="*/ 310 w 530"/>
              <a:gd name="T65" fmla="*/ 199 h 1471"/>
              <a:gd name="T66" fmla="*/ 320 w 530"/>
              <a:gd name="T67" fmla="*/ 160 h 1471"/>
              <a:gd name="T68" fmla="*/ 309 w 530"/>
              <a:gd name="T69" fmla="*/ 138 h 1471"/>
              <a:gd name="T70" fmla="*/ 343 w 530"/>
              <a:gd name="T71" fmla="*/ 94 h 1471"/>
              <a:gd name="T72" fmla="*/ 363 w 530"/>
              <a:gd name="T73" fmla="*/ 73 h 1471"/>
              <a:gd name="T74" fmla="*/ 308 w 530"/>
              <a:gd name="T75" fmla="*/ 51 h 1471"/>
              <a:gd name="T76" fmla="*/ 281 w 530"/>
              <a:gd name="T77" fmla="*/ 3 h 1471"/>
              <a:gd name="T78" fmla="*/ 220 w 530"/>
              <a:gd name="T79" fmla="*/ 6 h 1471"/>
              <a:gd name="T80" fmla="*/ 194 w 530"/>
              <a:gd name="T81" fmla="*/ 8 h 1471"/>
              <a:gd name="T82" fmla="*/ 154 w 530"/>
              <a:gd name="T83" fmla="*/ 53 h 1471"/>
              <a:gd name="T84" fmla="*/ 161 w 530"/>
              <a:gd name="T85" fmla="*/ 128 h 1471"/>
              <a:gd name="T86" fmla="*/ 176 w 530"/>
              <a:gd name="T87" fmla="*/ 168 h 1471"/>
              <a:gd name="T88" fmla="*/ 142 w 530"/>
              <a:gd name="T89" fmla="*/ 224 h 1471"/>
              <a:gd name="T90" fmla="*/ 47 w 530"/>
              <a:gd name="T91" fmla="*/ 304 h 1471"/>
              <a:gd name="T92" fmla="*/ 26 w 530"/>
              <a:gd name="T93" fmla="*/ 330 h 1471"/>
              <a:gd name="T94" fmla="*/ 9 w 530"/>
              <a:gd name="T95" fmla="*/ 397 h 1471"/>
              <a:gd name="T96" fmla="*/ 415 w 530"/>
              <a:gd name="T97" fmla="*/ 469 h 1471"/>
              <a:gd name="T98" fmla="*/ 442 w 530"/>
              <a:gd name="T99" fmla="*/ 592 h 1471"/>
              <a:gd name="T100" fmla="*/ 409 w 530"/>
              <a:gd name="T101" fmla="*/ 496 h 1471"/>
              <a:gd name="T102" fmla="*/ 121 w 530"/>
              <a:gd name="T103" fmla="*/ 441 h 1471"/>
              <a:gd name="T104" fmla="*/ 130 w 530"/>
              <a:gd name="T105" fmla="*/ 555 h 1471"/>
              <a:gd name="T106" fmla="*/ 154 w 530"/>
              <a:gd name="T107" fmla="*/ 595 h 1471"/>
              <a:gd name="T108" fmla="*/ 154 w 530"/>
              <a:gd name="T109" fmla="*/ 617 h 1471"/>
              <a:gd name="T110" fmla="*/ 123 w 530"/>
              <a:gd name="T111" fmla="*/ 579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0" h="1471">
                <a:moveTo>
                  <a:pt x="0" y="426"/>
                </a:moveTo>
                <a:lnTo>
                  <a:pt x="33" y="455"/>
                </a:lnTo>
                <a:lnTo>
                  <a:pt x="33" y="455"/>
                </a:lnTo>
                <a:lnTo>
                  <a:pt x="41" y="512"/>
                </a:lnTo>
                <a:lnTo>
                  <a:pt x="52" y="579"/>
                </a:lnTo>
                <a:lnTo>
                  <a:pt x="52" y="579"/>
                </a:lnTo>
                <a:lnTo>
                  <a:pt x="55" y="586"/>
                </a:lnTo>
                <a:lnTo>
                  <a:pt x="59" y="598"/>
                </a:lnTo>
                <a:lnTo>
                  <a:pt x="74" y="627"/>
                </a:lnTo>
                <a:lnTo>
                  <a:pt x="93" y="664"/>
                </a:lnTo>
                <a:lnTo>
                  <a:pt x="93" y="664"/>
                </a:lnTo>
                <a:lnTo>
                  <a:pt x="95" y="673"/>
                </a:lnTo>
                <a:lnTo>
                  <a:pt x="98" y="685"/>
                </a:lnTo>
                <a:lnTo>
                  <a:pt x="99" y="701"/>
                </a:lnTo>
                <a:lnTo>
                  <a:pt x="99" y="701"/>
                </a:lnTo>
                <a:lnTo>
                  <a:pt x="99" y="714"/>
                </a:lnTo>
                <a:lnTo>
                  <a:pt x="100" y="724"/>
                </a:lnTo>
                <a:lnTo>
                  <a:pt x="102" y="732"/>
                </a:lnTo>
                <a:lnTo>
                  <a:pt x="104" y="744"/>
                </a:lnTo>
                <a:lnTo>
                  <a:pt x="104" y="744"/>
                </a:lnTo>
                <a:lnTo>
                  <a:pt x="104" y="756"/>
                </a:lnTo>
                <a:lnTo>
                  <a:pt x="106" y="764"/>
                </a:lnTo>
                <a:lnTo>
                  <a:pt x="109" y="773"/>
                </a:lnTo>
                <a:lnTo>
                  <a:pt x="109" y="773"/>
                </a:lnTo>
                <a:lnTo>
                  <a:pt x="112" y="774"/>
                </a:lnTo>
                <a:lnTo>
                  <a:pt x="117" y="776"/>
                </a:lnTo>
                <a:lnTo>
                  <a:pt x="123" y="779"/>
                </a:lnTo>
                <a:lnTo>
                  <a:pt x="113" y="893"/>
                </a:lnTo>
                <a:lnTo>
                  <a:pt x="113" y="893"/>
                </a:lnTo>
                <a:lnTo>
                  <a:pt x="94" y="916"/>
                </a:lnTo>
                <a:lnTo>
                  <a:pt x="78" y="935"/>
                </a:lnTo>
                <a:lnTo>
                  <a:pt x="74" y="943"/>
                </a:lnTo>
                <a:lnTo>
                  <a:pt x="70" y="950"/>
                </a:lnTo>
                <a:lnTo>
                  <a:pt x="70" y="950"/>
                </a:lnTo>
                <a:lnTo>
                  <a:pt x="68" y="956"/>
                </a:lnTo>
                <a:lnTo>
                  <a:pt x="68" y="961"/>
                </a:lnTo>
                <a:lnTo>
                  <a:pt x="68" y="966"/>
                </a:lnTo>
                <a:lnTo>
                  <a:pt x="69" y="969"/>
                </a:lnTo>
                <a:lnTo>
                  <a:pt x="71" y="973"/>
                </a:lnTo>
                <a:lnTo>
                  <a:pt x="74" y="975"/>
                </a:lnTo>
                <a:lnTo>
                  <a:pt x="81" y="979"/>
                </a:lnTo>
                <a:lnTo>
                  <a:pt x="81" y="979"/>
                </a:lnTo>
                <a:lnTo>
                  <a:pt x="89" y="981"/>
                </a:lnTo>
                <a:lnTo>
                  <a:pt x="98" y="984"/>
                </a:lnTo>
                <a:lnTo>
                  <a:pt x="108" y="985"/>
                </a:lnTo>
                <a:lnTo>
                  <a:pt x="108" y="985"/>
                </a:lnTo>
                <a:lnTo>
                  <a:pt x="101" y="1020"/>
                </a:lnTo>
                <a:lnTo>
                  <a:pt x="96" y="1043"/>
                </a:lnTo>
                <a:lnTo>
                  <a:pt x="94" y="1055"/>
                </a:lnTo>
                <a:lnTo>
                  <a:pt x="94" y="1055"/>
                </a:lnTo>
                <a:lnTo>
                  <a:pt x="92" y="1057"/>
                </a:lnTo>
                <a:lnTo>
                  <a:pt x="89" y="1057"/>
                </a:lnTo>
                <a:lnTo>
                  <a:pt x="87" y="1058"/>
                </a:lnTo>
                <a:lnTo>
                  <a:pt x="84" y="1061"/>
                </a:lnTo>
                <a:lnTo>
                  <a:pt x="82" y="1065"/>
                </a:lnTo>
                <a:lnTo>
                  <a:pt x="81" y="1072"/>
                </a:lnTo>
                <a:lnTo>
                  <a:pt x="80" y="1082"/>
                </a:lnTo>
                <a:lnTo>
                  <a:pt x="80" y="1082"/>
                </a:lnTo>
                <a:lnTo>
                  <a:pt x="76" y="1102"/>
                </a:lnTo>
                <a:lnTo>
                  <a:pt x="74" y="1123"/>
                </a:lnTo>
                <a:lnTo>
                  <a:pt x="71" y="1150"/>
                </a:lnTo>
                <a:lnTo>
                  <a:pt x="70" y="1166"/>
                </a:lnTo>
                <a:lnTo>
                  <a:pt x="71" y="1187"/>
                </a:lnTo>
                <a:lnTo>
                  <a:pt x="71" y="1187"/>
                </a:lnTo>
                <a:lnTo>
                  <a:pt x="74" y="1226"/>
                </a:lnTo>
                <a:lnTo>
                  <a:pt x="77" y="1261"/>
                </a:lnTo>
                <a:lnTo>
                  <a:pt x="82" y="1288"/>
                </a:lnTo>
                <a:lnTo>
                  <a:pt x="84" y="1310"/>
                </a:lnTo>
                <a:lnTo>
                  <a:pt x="84" y="1310"/>
                </a:lnTo>
                <a:lnTo>
                  <a:pt x="86" y="1341"/>
                </a:lnTo>
                <a:lnTo>
                  <a:pt x="86" y="1357"/>
                </a:lnTo>
                <a:lnTo>
                  <a:pt x="86" y="1357"/>
                </a:lnTo>
                <a:lnTo>
                  <a:pt x="84" y="1363"/>
                </a:lnTo>
                <a:lnTo>
                  <a:pt x="82" y="1368"/>
                </a:lnTo>
                <a:lnTo>
                  <a:pt x="80" y="1374"/>
                </a:lnTo>
                <a:lnTo>
                  <a:pt x="77" y="1381"/>
                </a:lnTo>
                <a:lnTo>
                  <a:pt x="77" y="1381"/>
                </a:lnTo>
                <a:lnTo>
                  <a:pt x="75" y="1392"/>
                </a:lnTo>
                <a:lnTo>
                  <a:pt x="74" y="1405"/>
                </a:lnTo>
                <a:lnTo>
                  <a:pt x="74" y="1418"/>
                </a:lnTo>
                <a:lnTo>
                  <a:pt x="75" y="1423"/>
                </a:lnTo>
                <a:lnTo>
                  <a:pt x="77" y="1428"/>
                </a:lnTo>
                <a:lnTo>
                  <a:pt x="77" y="1428"/>
                </a:lnTo>
                <a:lnTo>
                  <a:pt x="81" y="1436"/>
                </a:lnTo>
                <a:lnTo>
                  <a:pt x="84" y="1441"/>
                </a:lnTo>
                <a:lnTo>
                  <a:pt x="88" y="1444"/>
                </a:lnTo>
                <a:lnTo>
                  <a:pt x="94" y="1449"/>
                </a:lnTo>
                <a:lnTo>
                  <a:pt x="101" y="1454"/>
                </a:lnTo>
                <a:lnTo>
                  <a:pt x="109" y="1459"/>
                </a:lnTo>
                <a:lnTo>
                  <a:pt x="121" y="1464"/>
                </a:lnTo>
                <a:lnTo>
                  <a:pt x="121" y="1464"/>
                </a:lnTo>
                <a:lnTo>
                  <a:pt x="135" y="1468"/>
                </a:lnTo>
                <a:lnTo>
                  <a:pt x="144" y="1471"/>
                </a:lnTo>
                <a:lnTo>
                  <a:pt x="152" y="1471"/>
                </a:lnTo>
                <a:lnTo>
                  <a:pt x="160" y="1469"/>
                </a:lnTo>
                <a:lnTo>
                  <a:pt x="166" y="1468"/>
                </a:lnTo>
                <a:lnTo>
                  <a:pt x="170" y="1466"/>
                </a:lnTo>
                <a:lnTo>
                  <a:pt x="178" y="1461"/>
                </a:lnTo>
                <a:lnTo>
                  <a:pt x="178" y="1461"/>
                </a:lnTo>
                <a:lnTo>
                  <a:pt x="179" y="1460"/>
                </a:lnTo>
                <a:lnTo>
                  <a:pt x="180" y="1458"/>
                </a:lnTo>
                <a:lnTo>
                  <a:pt x="180" y="1449"/>
                </a:lnTo>
                <a:lnTo>
                  <a:pt x="179" y="1440"/>
                </a:lnTo>
                <a:lnTo>
                  <a:pt x="176" y="1428"/>
                </a:lnTo>
                <a:lnTo>
                  <a:pt x="169" y="1406"/>
                </a:lnTo>
                <a:lnTo>
                  <a:pt x="163" y="1394"/>
                </a:lnTo>
                <a:lnTo>
                  <a:pt x="163" y="1394"/>
                </a:lnTo>
                <a:lnTo>
                  <a:pt x="160" y="1387"/>
                </a:lnTo>
                <a:lnTo>
                  <a:pt x="156" y="1378"/>
                </a:lnTo>
                <a:lnTo>
                  <a:pt x="152" y="1364"/>
                </a:lnTo>
                <a:lnTo>
                  <a:pt x="152" y="1364"/>
                </a:lnTo>
                <a:lnTo>
                  <a:pt x="151" y="1345"/>
                </a:lnTo>
                <a:lnTo>
                  <a:pt x="151" y="1345"/>
                </a:lnTo>
                <a:lnTo>
                  <a:pt x="151" y="1326"/>
                </a:lnTo>
                <a:lnTo>
                  <a:pt x="152" y="1294"/>
                </a:lnTo>
                <a:lnTo>
                  <a:pt x="156" y="1258"/>
                </a:lnTo>
                <a:lnTo>
                  <a:pt x="158" y="1240"/>
                </a:lnTo>
                <a:lnTo>
                  <a:pt x="162" y="1225"/>
                </a:lnTo>
                <a:lnTo>
                  <a:pt x="162" y="1225"/>
                </a:lnTo>
                <a:lnTo>
                  <a:pt x="166" y="1211"/>
                </a:lnTo>
                <a:lnTo>
                  <a:pt x="168" y="1197"/>
                </a:lnTo>
                <a:lnTo>
                  <a:pt x="172" y="1175"/>
                </a:lnTo>
                <a:lnTo>
                  <a:pt x="174" y="1157"/>
                </a:lnTo>
                <a:lnTo>
                  <a:pt x="175" y="1151"/>
                </a:lnTo>
                <a:lnTo>
                  <a:pt x="176" y="1145"/>
                </a:lnTo>
                <a:lnTo>
                  <a:pt x="176" y="1145"/>
                </a:lnTo>
                <a:lnTo>
                  <a:pt x="182" y="1127"/>
                </a:lnTo>
                <a:lnTo>
                  <a:pt x="189" y="1101"/>
                </a:lnTo>
                <a:lnTo>
                  <a:pt x="198" y="1074"/>
                </a:lnTo>
                <a:lnTo>
                  <a:pt x="204" y="1055"/>
                </a:lnTo>
                <a:lnTo>
                  <a:pt x="204" y="1055"/>
                </a:lnTo>
                <a:lnTo>
                  <a:pt x="216" y="1029"/>
                </a:lnTo>
                <a:lnTo>
                  <a:pt x="225" y="1008"/>
                </a:lnTo>
                <a:lnTo>
                  <a:pt x="225" y="1008"/>
                </a:lnTo>
                <a:lnTo>
                  <a:pt x="243" y="947"/>
                </a:lnTo>
                <a:lnTo>
                  <a:pt x="256" y="906"/>
                </a:lnTo>
                <a:lnTo>
                  <a:pt x="266" y="878"/>
                </a:lnTo>
                <a:lnTo>
                  <a:pt x="266" y="878"/>
                </a:lnTo>
                <a:lnTo>
                  <a:pt x="274" y="855"/>
                </a:lnTo>
                <a:lnTo>
                  <a:pt x="284" y="823"/>
                </a:lnTo>
                <a:lnTo>
                  <a:pt x="292" y="794"/>
                </a:lnTo>
                <a:lnTo>
                  <a:pt x="298" y="781"/>
                </a:lnTo>
                <a:lnTo>
                  <a:pt x="298" y="781"/>
                </a:lnTo>
                <a:lnTo>
                  <a:pt x="300" y="779"/>
                </a:lnTo>
                <a:lnTo>
                  <a:pt x="308" y="775"/>
                </a:lnTo>
                <a:lnTo>
                  <a:pt x="326" y="768"/>
                </a:lnTo>
                <a:lnTo>
                  <a:pt x="349" y="759"/>
                </a:lnTo>
                <a:lnTo>
                  <a:pt x="349" y="759"/>
                </a:lnTo>
                <a:lnTo>
                  <a:pt x="343" y="767"/>
                </a:lnTo>
                <a:lnTo>
                  <a:pt x="336" y="775"/>
                </a:lnTo>
                <a:lnTo>
                  <a:pt x="329" y="786"/>
                </a:lnTo>
                <a:lnTo>
                  <a:pt x="323" y="796"/>
                </a:lnTo>
                <a:lnTo>
                  <a:pt x="320" y="807"/>
                </a:lnTo>
                <a:lnTo>
                  <a:pt x="320" y="812"/>
                </a:lnTo>
                <a:lnTo>
                  <a:pt x="320" y="817"/>
                </a:lnTo>
                <a:lnTo>
                  <a:pt x="322" y="821"/>
                </a:lnTo>
                <a:lnTo>
                  <a:pt x="326" y="825"/>
                </a:lnTo>
                <a:lnTo>
                  <a:pt x="326" y="825"/>
                </a:lnTo>
                <a:lnTo>
                  <a:pt x="336" y="831"/>
                </a:lnTo>
                <a:lnTo>
                  <a:pt x="352" y="837"/>
                </a:lnTo>
                <a:lnTo>
                  <a:pt x="370" y="843"/>
                </a:lnTo>
                <a:lnTo>
                  <a:pt x="390" y="848"/>
                </a:lnTo>
                <a:lnTo>
                  <a:pt x="410" y="852"/>
                </a:lnTo>
                <a:lnTo>
                  <a:pt x="429" y="854"/>
                </a:lnTo>
                <a:lnTo>
                  <a:pt x="445" y="854"/>
                </a:lnTo>
                <a:lnTo>
                  <a:pt x="451" y="852"/>
                </a:lnTo>
                <a:lnTo>
                  <a:pt x="456" y="850"/>
                </a:lnTo>
                <a:lnTo>
                  <a:pt x="456" y="850"/>
                </a:lnTo>
                <a:lnTo>
                  <a:pt x="464" y="845"/>
                </a:lnTo>
                <a:lnTo>
                  <a:pt x="472" y="837"/>
                </a:lnTo>
                <a:lnTo>
                  <a:pt x="482" y="829"/>
                </a:lnTo>
                <a:lnTo>
                  <a:pt x="490" y="819"/>
                </a:lnTo>
                <a:lnTo>
                  <a:pt x="503" y="801"/>
                </a:lnTo>
                <a:lnTo>
                  <a:pt x="512" y="789"/>
                </a:lnTo>
                <a:lnTo>
                  <a:pt x="512" y="789"/>
                </a:lnTo>
                <a:lnTo>
                  <a:pt x="515" y="777"/>
                </a:lnTo>
                <a:lnTo>
                  <a:pt x="521" y="762"/>
                </a:lnTo>
                <a:lnTo>
                  <a:pt x="526" y="743"/>
                </a:lnTo>
                <a:lnTo>
                  <a:pt x="530" y="726"/>
                </a:lnTo>
                <a:lnTo>
                  <a:pt x="530" y="726"/>
                </a:lnTo>
                <a:lnTo>
                  <a:pt x="530" y="718"/>
                </a:lnTo>
                <a:lnTo>
                  <a:pt x="528" y="707"/>
                </a:lnTo>
                <a:lnTo>
                  <a:pt x="525" y="697"/>
                </a:lnTo>
                <a:lnTo>
                  <a:pt x="521" y="688"/>
                </a:lnTo>
                <a:lnTo>
                  <a:pt x="513" y="671"/>
                </a:lnTo>
                <a:lnTo>
                  <a:pt x="509" y="665"/>
                </a:lnTo>
                <a:lnTo>
                  <a:pt x="507" y="663"/>
                </a:lnTo>
                <a:lnTo>
                  <a:pt x="507" y="663"/>
                </a:lnTo>
                <a:lnTo>
                  <a:pt x="493" y="656"/>
                </a:lnTo>
                <a:lnTo>
                  <a:pt x="493" y="656"/>
                </a:lnTo>
                <a:lnTo>
                  <a:pt x="491" y="621"/>
                </a:lnTo>
                <a:lnTo>
                  <a:pt x="491" y="621"/>
                </a:lnTo>
                <a:lnTo>
                  <a:pt x="493" y="608"/>
                </a:lnTo>
                <a:lnTo>
                  <a:pt x="496" y="585"/>
                </a:lnTo>
                <a:lnTo>
                  <a:pt x="500" y="560"/>
                </a:lnTo>
                <a:lnTo>
                  <a:pt x="501" y="540"/>
                </a:lnTo>
                <a:lnTo>
                  <a:pt x="501" y="540"/>
                </a:lnTo>
                <a:lnTo>
                  <a:pt x="500" y="528"/>
                </a:lnTo>
                <a:lnTo>
                  <a:pt x="496" y="509"/>
                </a:lnTo>
                <a:lnTo>
                  <a:pt x="488" y="459"/>
                </a:lnTo>
                <a:lnTo>
                  <a:pt x="475" y="392"/>
                </a:lnTo>
                <a:lnTo>
                  <a:pt x="475" y="392"/>
                </a:lnTo>
                <a:lnTo>
                  <a:pt x="478" y="389"/>
                </a:lnTo>
                <a:lnTo>
                  <a:pt x="485" y="382"/>
                </a:lnTo>
                <a:lnTo>
                  <a:pt x="490" y="378"/>
                </a:lnTo>
                <a:lnTo>
                  <a:pt x="493" y="373"/>
                </a:lnTo>
                <a:lnTo>
                  <a:pt x="494" y="368"/>
                </a:lnTo>
                <a:lnTo>
                  <a:pt x="494" y="364"/>
                </a:lnTo>
                <a:lnTo>
                  <a:pt x="494" y="364"/>
                </a:lnTo>
                <a:lnTo>
                  <a:pt x="481" y="349"/>
                </a:lnTo>
                <a:lnTo>
                  <a:pt x="458" y="319"/>
                </a:lnTo>
                <a:lnTo>
                  <a:pt x="433" y="288"/>
                </a:lnTo>
                <a:lnTo>
                  <a:pt x="416" y="267"/>
                </a:lnTo>
                <a:lnTo>
                  <a:pt x="416" y="267"/>
                </a:lnTo>
                <a:lnTo>
                  <a:pt x="411" y="259"/>
                </a:lnTo>
                <a:lnTo>
                  <a:pt x="404" y="253"/>
                </a:lnTo>
                <a:lnTo>
                  <a:pt x="396" y="249"/>
                </a:lnTo>
                <a:lnTo>
                  <a:pt x="389" y="244"/>
                </a:lnTo>
                <a:lnTo>
                  <a:pt x="373" y="236"/>
                </a:lnTo>
                <a:lnTo>
                  <a:pt x="361" y="230"/>
                </a:lnTo>
                <a:lnTo>
                  <a:pt x="361" y="230"/>
                </a:lnTo>
                <a:lnTo>
                  <a:pt x="351" y="221"/>
                </a:lnTo>
                <a:lnTo>
                  <a:pt x="340" y="218"/>
                </a:lnTo>
                <a:lnTo>
                  <a:pt x="340" y="218"/>
                </a:lnTo>
                <a:lnTo>
                  <a:pt x="320" y="212"/>
                </a:lnTo>
                <a:lnTo>
                  <a:pt x="305" y="209"/>
                </a:lnTo>
                <a:lnTo>
                  <a:pt x="305" y="209"/>
                </a:lnTo>
                <a:lnTo>
                  <a:pt x="306" y="204"/>
                </a:lnTo>
                <a:lnTo>
                  <a:pt x="308" y="201"/>
                </a:lnTo>
                <a:lnTo>
                  <a:pt x="310" y="199"/>
                </a:lnTo>
                <a:lnTo>
                  <a:pt x="310" y="199"/>
                </a:lnTo>
                <a:lnTo>
                  <a:pt x="312" y="196"/>
                </a:lnTo>
                <a:lnTo>
                  <a:pt x="314" y="194"/>
                </a:lnTo>
                <a:lnTo>
                  <a:pt x="315" y="191"/>
                </a:lnTo>
                <a:lnTo>
                  <a:pt x="315" y="191"/>
                </a:lnTo>
                <a:lnTo>
                  <a:pt x="316" y="165"/>
                </a:lnTo>
                <a:lnTo>
                  <a:pt x="316" y="165"/>
                </a:lnTo>
                <a:lnTo>
                  <a:pt x="320" y="160"/>
                </a:lnTo>
                <a:lnTo>
                  <a:pt x="322" y="157"/>
                </a:lnTo>
                <a:lnTo>
                  <a:pt x="323" y="153"/>
                </a:lnTo>
                <a:lnTo>
                  <a:pt x="323" y="153"/>
                </a:lnTo>
                <a:lnTo>
                  <a:pt x="321" y="151"/>
                </a:lnTo>
                <a:lnTo>
                  <a:pt x="317" y="147"/>
                </a:lnTo>
                <a:lnTo>
                  <a:pt x="312" y="144"/>
                </a:lnTo>
                <a:lnTo>
                  <a:pt x="309" y="138"/>
                </a:lnTo>
                <a:lnTo>
                  <a:pt x="309" y="138"/>
                </a:lnTo>
                <a:lnTo>
                  <a:pt x="305" y="131"/>
                </a:lnTo>
                <a:lnTo>
                  <a:pt x="304" y="126"/>
                </a:lnTo>
                <a:lnTo>
                  <a:pt x="304" y="120"/>
                </a:lnTo>
                <a:lnTo>
                  <a:pt x="340" y="94"/>
                </a:lnTo>
                <a:lnTo>
                  <a:pt x="340" y="94"/>
                </a:lnTo>
                <a:lnTo>
                  <a:pt x="343" y="94"/>
                </a:lnTo>
                <a:lnTo>
                  <a:pt x="352" y="91"/>
                </a:lnTo>
                <a:lnTo>
                  <a:pt x="359" y="88"/>
                </a:lnTo>
                <a:lnTo>
                  <a:pt x="363" y="85"/>
                </a:lnTo>
                <a:lnTo>
                  <a:pt x="363" y="82"/>
                </a:lnTo>
                <a:lnTo>
                  <a:pt x="363" y="82"/>
                </a:lnTo>
                <a:lnTo>
                  <a:pt x="364" y="77"/>
                </a:lnTo>
                <a:lnTo>
                  <a:pt x="363" y="73"/>
                </a:lnTo>
                <a:lnTo>
                  <a:pt x="359" y="71"/>
                </a:lnTo>
                <a:lnTo>
                  <a:pt x="348" y="65"/>
                </a:lnTo>
                <a:lnTo>
                  <a:pt x="348" y="65"/>
                </a:lnTo>
                <a:lnTo>
                  <a:pt x="334" y="59"/>
                </a:lnTo>
                <a:lnTo>
                  <a:pt x="321" y="54"/>
                </a:lnTo>
                <a:lnTo>
                  <a:pt x="308" y="51"/>
                </a:lnTo>
                <a:lnTo>
                  <a:pt x="308" y="51"/>
                </a:lnTo>
                <a:lnTo>
                  <a:pt x="305" y="43"/>
                </a:lnTo>
                <a:lnTo>
                  <a:pt x="299" y="29"/>
                </a:lnTo>
                <a:lnTo>
                  <a:pt x="294" y="20"/>
                </a:lnTo>
                <a:lnTo>
                  <a:pt x="291" y="12"/>
                </a:lnTo>
                <a:lnTo>
                  <a:pt x="286" y="6"/>
                </a:lnTo>
                <a:lnTo>
                  <a:pt x="281" y="3"/>
                </a:lnTo>
                <a:lnTo>
                  <a:pt x="281" y="3"/>
                </a:lnTo>
                <a:lnTo>
                  <a:pt x="273" y="0"/>
                </a:lnTo>
                <a:lnTo>
                  <a:pt x="267" y="0"/>
                </a:lnTo>
                <a:lnTo>
                  <a:pt x="250" y="3"/>
                </a:lnTo>
                <a:lnTo>
                  <a:pt x="250" y="3"/>
                </a:lnTo>
                <a:lnTo>
                  <a:pt x="229" y="6"/>
                </a:lnTo>
                <a:lnTo>
                  <a:pt x="220" y="6"/>
                </a:lnTo>
                <a:lnTo>
                  <a:pt x="220" y="6"/>
                </a:lnTo>
                <a:lnTo>
                  <a:pt x="216" y="5"/>
                </a:lnTo>
                <a:lnTo>
                  <a:pt x="212" y="4"/>
                </a:lnTo>
                <a:lnTo>
                  <a:pt x="206" y="3"/>
                </a:lnTo>
                <a:lnTo>
                  <a:pt x="206" y="3"/>
                </a:lnTo>
                <a:lnTo>
                  <a:pt x="201" y="4"/>
                </a:lnTo>
                <a:lnTo>
                  <a:pt x="198" y="5"/>
                </a:lnTo>
                <a:lnTo>
                  <a:pt x="194" y="8"/>
                </a:lnTo>
                <a:lnTo>
                  <a:pt x="194" y="8"/>
                </a:lnTo>
                <a:lnTo>
                  <a:pt x="183" y="16"/>
                </a:lnTo>
                <a:lnTo>
                  <a:pt x="175" y="24"/>
                </a:lnTo>
                <a:lnTo>
                  <a:pt x="168" y="31"/>
                </a:lnTo>
                <a:lnTo>
                  <a:pt x="168" y="31"/>
                </a:lnTo>
                <a:lnTo>
                  <a:pt x="162" y="41"/>
                </a:lnTo>
                <a:lnTo>
                  <a:pt x="154" y="53"/>
                </a:lnTo>
                <a:lnTo>
                  <a:pt x="151" y="60"/>
                </a:lnTo>
                <a:lnTo>
                  <a:pt x="148" y="66"/>
                </a:lnTo>
                <a:lnTo>
                  <a:pt x="146" y="72"/>
                </a:lnTo>
                <a:lnTo>
                  <a:pt x="146" y="78"/>
                </a:lnTo>
                <a:lnTo>
                  <a:pt x="146" y="78"/>
                </a:lnTo>
                <a:lnTo>
                  <a:pt x="154" y="122"/>
                </a:lnTo>
                <a:lnTo>
                  <a:pt x="161" y="128"/>
                </a:lnTo>
                <a:lnTo>
                  <a:pt x="161" y="128"/>
                </a:lnTo>
                <a:lnTo>
                  <a:pt x="168" y="146"/>
                </a:lnTo>
                <a:lnTo>
                  <a:pt x="168" y="146"/>
                </a:lnTo>
                <a:lnTo>
                  <a:pt x="172" y="153"/>
                </a:lnTo>
                <a:lnTo>
                  <a:pt x="175" y="159"/>
                </a:lnTo>
                <a:lnTo>
                  <a:pt x="176" y="163"/>
                </a:lnTo>
                <a:lnTo>
                  <a:pt x="176" y="168"/>
                </a:lnTo>
                <a:lnTo>
                  <a:pt x="176" y="168"/>
                </a:lnTo>
                <a:lnTo>
                  <a:pt x="170" y="194"/>
                </a:lnTo>
                <a:lnTo>
                  <a:pt x="167" y="209"/>
                </a:lnTo>
                <a:lnTo>
                  <a:pt x="167" y="209"/>
                </a:lnTo>
                <a:lnTo>
                  <a:pt x="158" y="213"/>
                </a:lnTo>
                <a:lnTo>
                  <a:pt x="142" y="224"/>
                </a:lnTo>
                <a:lnTo>
                  <a:pt x="142" y="224"/>
                </a:lnTo>
                <a:lnTo>
                  <a:pt x="117" y="240"/>
                </a:lnTo>
                <a:lnTo>
                  <a:pt x="104" y="250"/>
                </a:lnTo>
                <a:lnTo>
                  <a:pt x="94" y="258"/>
                </a:lnTo>
                <a:lnTo>
                  <a:pt x="94" y="258"/>
                </a:lnTo>
                <a:lnTo>
                  <a:pt x="67" y="284"/>
                </a:lnTo>
                <a:lnTo>
                  <a:pt x="51" y="299"/>
                </a:lnTo>
                <a:lnTo>
                  <a:pt x="47" y="304"/>
                </a:lnTo>
                <a:lnTo>
                  <a:pt x="45" y="307"/>
                </a:lnTo>
                <a:lnTo>
                  <a:pt x="45" y="307"/>
                </a:lnTo>
                <a:lnTo>
                  <a:pt x="44" y="308"/>
                </a:lnTo>
                <a:lnTo>
                  <a:pt x="41" y="312"/>
                </a:lnTo>
                <a:lnTo>
                  <a:pt x="33" y="319"/>
                </a:lnTo>
                <a:lnTo>
                  <a:pt x="30" y="325"/>
                </a:lnTo>
                <a:lnTo>
                  <a:pt x="26" y="330"/>
                </a:lnTo>
                <a:lnTo>
                  <a:pt x="24" y="337"/>
                </a:lnTo>
                <a:lnTo>
                  <a:pt x="22" y="344"/>
                </a:lnTo>
                <a:lnTo>
                  <a:pt x="22" y="344"/>
                </a:lnTo>
                <a:lnTo>
                  <a:pt x="20" y="360"/>
                </a:lnTo>
                <a:lnTo>
                  <a:pt x="16" y="375"/>
                </a:lnTo>
                <a:lnTo>
                  <a:pt x="9" y="397"/>
                </a:lnTo>
                <a:lnTo>
                  <a:pt x="9" y="397"/>
                </a:lnTo>
                <a:lnTo>
                  <a:pt x="0" y="426"/>
                </a:lnTo>
                <a:lnTo>
                  <a:pt x="0" y="426"/>
                </a:lnTo>
                <a:close/>
                <a:moveTo>
                  <a:pt x="398" y="434"/>
                </a:moveTo>
                <a:lnTo>
                  <a:pt x="405" y="426"/>
                </a:lnTo>
                <a:lnTo>
                  <a:pt x="405" y="426"/>
                </a:lnTo>
                <a:lnTo>
                  <a:pt x="415" y="469"/>
                </a:lnTo>
                <a:lnTo>
                  <a:pt x="415" y="469"/>
                </a:lnTo>
                <a:lnTo>
                  <a:pt x="422" y="490"/>
                </a:lnTo>
                <a:lnTo>
                  <a:pt x="426" y="503"/>
                </a:lnTo>
                <a:lnTo>
                  <a:pt x="427" y="510"/>
                </a:lnTo>
                <a:lnTo>
                  <a:pt x="427" y="510"/>
                </a:lnTo>
                <a:lnTo>
                  <a:pt x="435" y="553"/>
                </a:lnTo>
                <a:lnTo>
                  <a:pt x="442" y="592"/>
                </a:lnTo>
                <a:lnTo>
                  <a:pt x="442" y="592"/>
                </a:lnTo>
                <a:lnTo>
                  <a:pt x="433" y="564"/>
                </a:lnTo>
                <a:lnTo>
                  <a:pt x="427" y="543"/>
                </a:lnTo>
                <a:lnTo>
                  <a:pt x="423" y="530"/>
                </a:lnTo>
                <a:lnTo>
                  <a:pt x="423" y="530"/>
                </a:lnTo>
                <a:lnTo>
                  <a:pt x="422" y="524"/>
                </a:lnTo>
                <a:lnTo>
                  <a:pt x="419" y="515"/>
                </a:lnTo>
                <a:lnTo>
                  <a:pt x="409" y="496"/>
                </a:lnTo>
                <a:lnTo>
                  <a:pt x="409" y="496"/>
                </a:lnTo>
                <a:lnTo>
                  <a:pt x="407" y="490"/>
                </a:lnTo>
                <a:lnTo>
                  <a:pt x="405" y="481"/>
                </a:lnTo>
                <a:lnTo>
                  <a:pt x="402" y="460"/>
                </a:lnTo>
                <a:lnTo>
                  <a:pt x="398" y="434"/>
                </a:lnTo>
                <a:lnTo>
                  <a:pt x="398" y="434"/>
                </a:lnTo>
                <a:close/>
                <a:moveTo>
                  <a:pt x="121" y="441"/>
                </a:moveTo>
                <a:lnTo>
                  <a:pt x="121" y="441"/>
                </a:lnTo>
                <a:lnTo>
                  <a:pt x="125" y="512"/>
                </a:lnTo>
                <a:lnTo>
                  <a:pt x="125" y="512"/>
                </a:lnTo>
                <a:lnTo>
                  <a:pt x="126" y="530"/>
                </a:lnTo>
                <a:lnTo>
                  <a:pt x="127" y="549"/>
                </a:lnTo>
                <a:lnTo>
                  <a:pt x="127" y="549"/>
                </a:lnTo>
                <a:lnTo>
                  <a:pt x="130" y="555"/>
                </a:lnTo>
                <a:lnTo>
                  <a:pt x="132" y="561"/>
                </a:lnTo>
                <a:lnTo>
                  <a:pt x="139" y="574"/>
                </a:lnTo>
                <a:lnTo>
                  <a:pt x="139" y="574"/>
                </a:lnTo>
                <a:lnTo>
                  <a:pt x="144" y="582"/>
                </a:lnTo>
                <a:lnTo>
                  <a:pt x="148" y="586"/>
                </a:lnTo>
                <a:lnTo>
                  <a:pt x="154" y="595"/>
                </a:lnTo>
                <a:lnTo>
                  <a:pt x="154" y="595"/>
                </a:lnTo>
                <a:lnTo>
                  <a:pt x="158" y="598"/>
                </a:lnTo>
                <a:lnTo>
                  <a:pt x="158" y="601"/>
                </a:lnTo>
                <a:lnTo>
                  <a:pt x="158" y="601"/>
                </a:lnTo>
                <a:lnTo>
                  <a:pt x="158" y="603"/>
                </a:lnTo>
                <a:lnTo>
                  <a:pt x="157" y="607"/>
                </a:lnTo>
                <a:lnTo>
                  <a:pt x="154" y="617"/>
                </a:lnTo>
                <a:lnTo>
                  <a:pt x="154" y="617"/>
                </a:lnTo>
                <a:lnTo>
                  <a:pt x="152" y="629"/>
                </a:lnTo>
                <a:lnTo>
                  <a:pt x="151" y="646"/>
                </a:lnTo>
                <a:lnTo>
                  <a:pt x="150" y="668"/>
                </a:lnTo>
                <a:lnTo>
                  <a:pt x="142" y="654"/>
                </a:lnTo>
                <a:lnTo>
                  <a:pt x="142" y="654"/>
                </a:lnTo>
                <a:lnTo>
                  <a:pt x="131" y="611"/>
                </a:lnTo>
                <a:lnTo>
                  <a:pt x="123" y="579"/>
                </a:lnTo>
                <a:lnTo>
                  <a:pt x="118" y="560"/>
                </a:lnTo>
                <a:lnTo>
                  <a:pt x="118" y="560"/>
                </a:lnTo>
                <a:lnTo>
                  <a:pt x="111" y="456"/>
                </a:lnTo>
                <a:lnTo>
                  <a:pt x="121" y="4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id="{0C117EBD-C4D8-4A62-91A1-340FCA1B1075}"/>
              </a:ext>
            </a:extLst>
          </p:cNvPr>
          <p:cNvSpPr>
            <a:spLocks/>
          </p:cNvSpPr>
          <p:nvPr/>
        </p:nvSpPr>
        <p:spPr bwMode="auto">
          <a:xfrm>
            <a:off x="4629924" y="4701850"/>
            <a:ext cx="760330" cy="1602402"/>
          </a:xfrm>
          <a:custGeom>
            <a:avLst/>
            <a:gdLst>
              <a:gd name="T0" fmla="*/ 205 w 586"/>
              <a:gd name="T1" fmla="*/ 158 h 1235"/>
              <a:gd name="T2" fmla="*/ 167 w 586"/>
              <a:gd name="T3" fmla="*/ 200 h 1235"/>
              <a:gd name="T4" fmla="*/ 56 w 586"/>
              <a:gd name="T5" fmla="*/ 306 h 1235"/>
              <a:gd name="T6" fmla="*/ 38 w 586"/>
              <a:gd name="T7" fmla="*/ 417 h 1235"/>
              <a:gd name="T8" fmla="*/ 45 w 586"/>
              <a:gd name="T9" fmla="*/ 544 h 1235"/>
              <a:gd name="T10" fmla="*/ 67 w 586"/>
              <a:gd name="T11" fmla="*/ 605 h 1235"/>
              <a:gd name="T12" fmla="*/ 126 w 586"/>
              <a:gd name="T13" fmla="*/ 712 h 1235"/>
              <a:gd name="T14" fmla="*/ 262 w 586"/>
              <a:gd name="T15" fmla="*/ 818 h 1235"/>
              <a:gd name="T16" fmla="*/ 309 w 586"/>
              <a:gd name="T17" fmla="*/ 895 h 1235"/>
              <a:gd name="T18" fmla="*/ 248 w 586"/>
              <a:gd name="T19" fmla="*/ 913 h 1235"/>
              <a:gd name="T20" fmla="*/ 92 w 586"/>
              <a:gd name="T21" fmla="*/ 1007 h 1235"/>
              <a:gd name="T22" fmla="*/ 16 w 586"/>
              <a:gd name="T23" fmla="*/ 1043 h 1235"/>
              <a:gd name="T24" fmla="*/ 0 w 586"/>
              <a:gd name="T25" fmla="*/ 1075 h 1235"/>
              <a:gd name="T26" fmla="*/ 16 w 586"/>
              <a:gd name="T27" fmla="*/ 1088 h 1235"/>
              <a:gd name="T28" fmla="*/ 21 w 586"/>
              <a:gd name="T29" fmla="*/ 1108 h 1235"/>
              <a:gd name="T30" fmla="*/ 49 w 586"/>
              <a:gd name="T31" fmla="*/ 1136 h 1235"/>
              <a:gd name="T32" fmla="*/ 69 w 586"/>
              <a:gd name="T33" fmla="*/ 1168 h 1235"/>
              <a:gd name="T34" fmla="*/ 86 w 586"/>
              <a:gd name="T35" fmla="*/ 1180 h 1235"/>
              <a:gd name="T36" fmla="*/ 105 w 586"/>
              <a:gd name="T37" fmla="*/ 1209 h 1235"/>
              <a:gd name="T38" fmla="*/ 152 w 586"/>
              <a:gd name="T39" fmla="*/ 1223 h 1235"/>
              <a:gd name="T40" fmla="*/ 156 w 586"/>
              <a:gd name="T41" fmla="*/ 1201 h 1235"/>
              <a:gd name="T42" fmla="*/ 123 w 586"/>
              <a:gd name="T43" fmla="*/ 1118 h 1235"/>
              <a:gd name="T44" fmla="*/ 156 w 586"/>
              <a:gd name="T45" fmla="*/ 1107 h 1235"/>
              <a:gd name="T46" fmla="*/ 137 w 586"/>
              <a:gd name="T47" fmla="*/ 1081 h 1235"/>
              <a:gd name="T48" fmla="*/ 323 w 586"/>
              <a:gd name="T49" fmla="*/ 1013 h 1235"/>
              <a:gd name="T50" fmla="*/ 386 w 586"/>
              <a:gd name="T51" fmla="*/ 1173 h 1235"/>
              <a:gd name="T52" fmla="*/ 373 w 586"/>
              <a:gd name="T53" fmla="*/ 1230 h 1235"/>
              <a:gd name="T54" fmla="*/ 456 w 586"/>
              <a:gd name="T55" fmla="*/ 1232 h 1235"/>
              <a:gd name="T56" fmla="*/ 574 w 586"/>
              <a:gd name="T57" fmla="*/ 1210 h 1235"/>
              <a:gd name="T58" fmla="*/ 575 w 586"/>
              <a:gd name="T59" fmla="*/ 1180 h 1235"/>
              <a:gd name="T60" fmla="*/ 513 w 586"/>
              <a:gd name="T61" fmla="*/ 1160 h 1235"/>
              <a:gd name="T62" fmla="*/ 477 w 586"/>
              <a:gd name="T63" fmla="*/ 1139 h 1235"/>
              <a:gd name="T64" fmla="*/ 442 w 586"/>
              <a:gd name="T65" fmla="*/ 1111 h 1235"/>
              <a:gd name="T66" fmla="*/ 432 w 586"/>
              <a:gd name="T67" fmla="*/ 976 h 1235"/>
              <a:gd name="T68" fmla="*/ 452 w 586"/>
              <a:gd name="T69" fmla="*/ 908 h 1235"/>
              <a:gd name="T70" fmla="*/ 422 w 586"/>
              <a:gd name="T71" fmla="*/ 769 h 1235"/>
              <a:gd name="T72" fmla="*/ 422 w 586"/>
              <a:gd name="T73" fmla="*/ 668 h 1235"/>
              <a:gd name="T74" fmla="*/ 434 w 586"/>
              <a:gd name="T75" fmla="*/ 634 h 1235"/>
              <a:gd name="T76" fmla="*/ 384 w 586"/>
              <a:gd name="T77" fmla="*/ 607 h 1235"/>
              <a:gd name="T78" fmla="*/ 347 w 586"/>
              <a:gd name="T79" fmla="*/ 518 h 1235"/>
              <a:gd name="T80" fmla="*/ 341 w 586"/>
              <a:gd name="T81" fmla="*/ 426 h 1235"/>
              <a:gd name="T82" fmla="*/ 349 w 586"/>
              <a:gd name="T83" fmla="*/ 379 h 1235"/>
              <a:gd name="T84" fmla="*/ 444 w 586"/>
              <a:gd name="T85" fmla="*/ 508 h 1235"/>
              <a:gd name="T86" fmla="*/ 526 w 586"/>
              <a:gd name="T87" fmla="*/ 632 h 1235"/>
              <a:gd name="T88" fmla="*/ 533 w 586"/>
              <a:gd name="T89" fmla="*/ 703 h 1235"/>
              <a:gd name="T90" fmla="*/ 553 w 586"/>
              <a:gd name="T91" fmla="*/ 714 h 1235"/>
              <a:gd name="T92" fmla="*/ 586 w 586"/>
              <a:gd name="T93" fmla="*/ 688 h 1235"/>
              <a:gd name="T94" fmla="*/ 558 w 586"/>
              <a:gd name="T95" fmla="*/ 576 h 1235"/>
              <a:gd name="T96" fmla="*/ 522 w 586"/>
              <a:gd name="T97" fmla="*/ 492 h 1235"/>
              <a:gd name="T98" fmla="*/ 462 w 586"/>
              <a:gd name="T99" fmla="*/ 372 h 1235"/>
              <a:gd name="T100" fmla="*/ 481 w 586"/>
              <a:gd name="T101" fmla="*/ 315 h 1235"/>
              <a:gd name="T102" fmla="*/ 421 w 586"/>
              <a:gd name="T103" fmla="*/ 241 h 1235"/>
              <a:gd name="T104" fmla="*/ 340 w 586"/>
              <a:gd name="T105" fmla="*/ 199 h 1235"/>
              <a:gd name="T106" fmla="*/ 358 w 586"/>
              <a:gd name="T107" fmla="*/ 156 h 1235"/>
              <a:gd name="T108" fmla="*/ 353 w 586"/>
              <a:gd name="T109" fmla="*/ 129 h 1235"/>
              <a:gd name="T110" fmla="*/ 389 w 586"/>
              <a:gd name="T111" fmla="*/ 108 h 1235"/>
              <a:gd name="T112" fmla="*/ 420 w 586"/>
              <a:gd name="T113" fmla="*/ 86 h 1235"/>
              <a:gd name="T114" fmla="*/ 358 w 586"/>
              <a:gd name="T115" fmla="*/ 57 h 1235"/>
              <a:gd name="T116" fmla="*/ 333 w 586"/>
              <a:gd name="T117" fmla="*/ 6 h 1235"/>
              <a:gd name="T118" fmla="*/ 259 w 586"/>
              <a:gd name="T119" fmla="*/ 8 h 1235"/>
              <a:gd name="T120" fmla="*/ 206 w 586"/>
              <a:gd name="T121" fmla="*/ 51 h 1235"/>
              <a:gd name="T122" fmla="*/ 198 w 586"/>
              <a:gd name="T123" fmla="*/ 10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6" h="1235">
                <a:moveTo>
                  <a:pt x="213" y="133"/>
                </a:moveTo>
                <a:lnTo>
                  <a:pt x="213" y="133"/>
                </a:lnTo>
                <a:lnTo>
                  <a:pt x="213" y="139"/>
                </a:lnTo>
                <a:lnTo>
                  <a:pt x="213" y="144"/>
                </a:lnTo>
                <a:lnTo>
                  <a:pt x="213" y="148"/>
                </a:lnTo>
                <a:lnTo>
                  <a:pt x="213" y="148"/>
                </a:lnTo>
                <a:lnTo>
                  <a:pt x="209" y="154"/>
                </a:lnTo>
                <a:lnTo>
                  <a:pt x="205" y="158"/>
                </a:lnTo>
                <a:lnTo>
                  <a:pt x="201" y="164"/>
                </a:lnTo>
                <a:lnTo>
                  <a:pt x="201" y="164"/>
                </a:lnTo>
                <a:lnTo>
                  <a:pt x="199" y="171"/>
                </a:lnTo>
                <a:lnTo>
                  <a:pt x="198" y="176"/>
                </a:lnTo>
                <a:lnTo>
                  <a:pt x="195" y="181"/>
                </a:lnTo>
                <a:lnTo>
                  <a:pt x="188" y="186"/>
                </a:lnTo>
                <a:lnTo>
                  <a:pt x="188" y="186"/>
                </a:lnTo>
                <a:lnTo>
                  <a:pt x="167" y="200"/>
                </a:lnTo>
                <a:lnTo>
                  <a:pt x="130" y="228"/>
                </a:lnTo>
                <a:lnTo>
                  <a:pt x="111" y="243"/>
                </a:lnTo>
                <a:lnTo>
                  <a:pt x="93" y="259"/>
                </a:lnTo>
                <a:lnTo>
                  <a:pt x="77" y="273"/>
                </a:lnTo>
                <a:lnTo>
                  <a:pt x="67" y="285"/>
                </a:lnTo>
                <a:lnTo>
                  <a:pt x="67" y="285"/>
                </a:lnTo>
                <a:lnTo>
                  <a:pt x="61" y="296"/>
                </a:lnTo>
                <a:lnTo>
                  <a:pt x="56" y="306"/>
                </a:lnTo>
                <a:lnTo>
                  <a:pt x="52" y="316"/>
                </a:lnTo>
                <a:lnTo>
                  <a:pt x="50" y="324"/>
                </a:lnTo>
                <a:lnTo>
                  <a:pt x="46" y="342"/>
                </a:lnTo>
                <a:lnTo>
                  <a:pt x="44" y="358"/>
                </a:lnTo>
                <a:lnTo>
                  <a:pt x="44" y="358"/>
                </a:lnTo>
                <a:lnTo>
                  <a:pt x="41" y="374"/>
                </a:lnTo>
                <a:lnTo>
                  <a:pt x="39" y="393"/>
                </a:lnTo>
                <a:lnTo>
                  <a:pt x="38" y="417"/>
                </a:lnTo>
                <a:lnTo>
                  <a:pt x="35" y="445"/>
                </a:lnTo>
                <a:lnTo>
                  <a:pt x="35" y="445"/>
                </a:lnTo>
                <a:lnTo>
                  <a:pt x="34" y="459"/>
                </a:lnTo>
                <a:lnTo>
                  <a:pt x="35" y="475"/>
                </a:lnTo>
                <a:lnTo>
                  <a:pt x="37" y="490"/>
                </a:lnTo>
                <a:lnTo>
                  <a:pt x="38" y="506"/>
                </a:lnTo>
                <a:lnTo>
                  <a:pt x="43" y="529"/>
                </a:lnTo>
                <a:lnTo>
                  <a:pt x="45" y="544"/>
                </a:lnTo>
                <a:lnTo>
                  <a:pt x="45" y="544"/>
                </a:lnTo>
                <a:lnTo>
                  <a:pt x="50" y="572"/>
                </a:lnTo>
                <a:lnTo>
                  <a:pt x="52" y="589"/>
                </a:lnTo>
                <a:lnTo>
                  <a:pt x="53" y="594"/>
                </a:lnTo>
                <a:lnTo>
                  <a:pt x="55" y="596"/>
                </a:lnTo>
                <a:lnTo>
                  <a:pt x="55" y="596"/>
                </a:lnTo>
                <a:lnTo>
                  <a:pt x="67" y="605"/>
                </a:lnTo>
                <a:lnTo>
                  <a:pt x="67" y="605"/>
                </a:lnTo>
                <a:lnTo>
                  <a:pt x="70" y="614"/>
                </a:lnTo>
                <a:lnTo>
                  <a:pt x="80" y="637"/>
                </a:lnTo>
                <a:lnTo>
                  <a:pt x="87" y="652"/>
                </a:lnTo>
                <a:lnTo>
                  <a:pt x="96" y="669"/>
                </a:lnTo>
                <a:lnTo>
                  <a:pt x="106" y="686"/>
                </a:lnTo>
                <a:lnTo>
                  <a:pt x="119" y="703"/>
                </a:lnTo>
                <a:lnTo>
                  <a:pt x="119" y="703"/>
                </a:lnTo>
                <a:lnTo>
                  <a:pt x="126" y="712"/>
                </a:lnTo>
                <a:lnTo>
                  <a:pt x="135" y="720"/>
                </a:lnTo>
                <a:lnTo>
                  <a:pt x="154" y="738"/>
                </a:lnTo>
                <a:lnTo>
                  <a:pt x="176" y="756"/>
                </a:lnTo>
                <a:lnTo>
                  <a:pt x="199" y="773"/>
                </a:lnTo>
                <a:lnTo>
                  <a:pt x="240" y="802"/>
                </a:lnTo>
                <a:lnTo>
                  <a:pt x="254" y="812"/>
                </a:lnTo>
                <a:lnTo>
                  <a:pt x="262" y="818"/>
                </a:lnTo>
                <a:lnTo>
                  <a:pt x="262" y="818"/>
                </a:lnTo>
                <a:lnTo>
                  <a:pt x="267" y="824"/>
                </a:lnTo>
                <a:lnTo>
                  <a:pt x="273" y="834"/>
                </a:lnTo>
                <a:lnTo>
                  <a:pt x="289" y="858"/>
                </a:lnTo>
                <a:lnTo>
                  <a:pt x="306" y="887"/>
                </a:lnTo>
                <a:lnTo>
                  <a:pt x="306" y="887"/>
                </a:lnTo>
                <a:lnTo>
                  <a:pt x="306" y="890"/>
                </a:lnTo>
                <a:lnTo>
                  <a:pt x="308" y="892"/>
                </a:lnTo>
                <a:lnTo>
                  <a:pt x="309" y="895"/>
                </a:lnTo>
                <a:lnTo>
                  <a:pt x="308" y="896"/>
                </a:lnTo>
                <a:lnTo>
                  <a:pt x="306" y="897"/>
                </a:lnTo>
                <a:lnTo>
                  <a:pt x="303" y="898"/>
                </a:lnTo>
                <a:lnTo>
                  <a:pt x="303" y="898"/>
                </a:lnTo>
                <a:lnTo>
                  <a:pt x="292" y="901"/>
                </a:lnTo>
                <a:lnTo>
                  <a:pt x="273" y="904"/>
                </a:lnTo>
                <a:lnTo>
                  <a:pt x="261" y="908"/>
                </a:lnTo>
                <a:lnTo>
                  <a:pt x="248" y="913"/>
                </a:lnTo>
                <a:lnTo>
                  <a:pt x="235" y="919"/>
                </a:lnTo>
                <a:lnTo>
                  <a:pt x="220" y="926"/>
                </a:lnTo>
                <a:lnTo>
                  <a:pt x="220" y="926"/>
                </a:lnTo>
                <a:lnTo>
                  <a:pt x="188" y="946"/>
                </a:lnTo>
                <a:lnTo>
                  <a:pt x="150" y="970"/>
                </a:lnTo>
                <a:lnTo>
                  <a:pt x="115" y="993"/>
                </a:lnTo>
                <a:lnTo>
                  <a:pt x="92" y="1007"/>
                </a:lnTo>
                <a:lnTo>
                  <a:pt x="92" y="1007"/>
                </a:lnTo>
                <a:lnTo>
                  <a:pt x="62" y="1022"/>
                </a:lnTo>
                <a:lnTo>
                  <a:pt x="62" y="1022"/>
                </a:lnTo>
                <a:lnTo>
                  <a:pt x="62" y="1022"/>
                </a:lnTo>
                <a:lnTo>
                  <a:pt x="61" y="1022"/>
                </a:lnTo>
                <a:lnTo>
                  <a:pt x="51" y="1025"/>
                </a:lnTo>
                <a:lnTo>
                  <a:pt x="51" y="1025"/>
                </a:lnTo>
                <a:lnTo>
                  <a:pt x="27" y="1037"/>
                </a:lnTo>
                <a:lnTo>
                  <a:pt x="16" y="1043"/>
                </a:lnTo>
                <a:lnTo>
                  <a:pt x="10" y="1047"/>
                </a:lnTo>
                <a:lnTo>
                  <a:pt x="10" y="1047"/>
                </a:lnTo>
                <a:lnTo>
                  <a:pt x="3" y="1053"/>
                </a:lnTo>
                <a:lnTo>
                  <a:pt x="1" y="1058"/>
                </a:lnTo>
                <a:lnTo>
                  <a:pt x="0" y="1063"/>
                </a:lnTo>
                <a:lnTo>
                  <a:pt x="0" y="1063"/>
                </a:lnTo>
                <a:lnTo>
                  <a:pt x="0" y="1069"/>
                </a:lnTo>
                <a:lnTo>
                  <a:pt x="0" y="1075"/>
                </a:lnTo>
                <a:lnTo>
                  <a:pt x="2" y="1081"/>
                </a:lnTo>
                <a:lnTo>
                  <a:pt x="3" y="1083"/>
                </a:lnTo>
                <a:lnTo>
                  <a:pt x="6" y="1084"/>
                </a:lnTo>
                <a:lnTo>
                  <a:pt x="6" y="1084"/>
                </a:lnTo>
                <a:lnTo>
                  <a:pt x="10" y="1086"/>
                </a:lnTo>
                <a:lnTo>
                  <a:pt x="13" y="1086"/>
                </a:lnTo>
                <a:lnTo>
                  <a:pt x="15" y="1086"/>
                </a:lnTo>
                <a:lnTo>
                  <a:pt x="16" y="1088"/>
                </a:lnTo>
                <a:lnTo>
                  <a:pt x="16" y="1088"/>
                </a:lnTo>
                <a:lnTo>
                  <a:pt x="19" y="1095"/>
                </a:lnTo>
                <a:lnTo>
                  <a:pt x="19" y="1100"/>
                </a:lnTo>
                <a:lnTo>
                  <a:pt x="19" y="1100"/>
                </a:lnTo>
                <a:lnTo>
                  <a:pt x="19" y="1102"/>
                </a:lnTo>
                <a:lnTo>
                  <a:pt x="18" y="1103"/>
                </a:lnTo>
                <a:lnTo>
                  <a:pt x="19" y="1105"/>
                </a:lnTo>
                <a:lnTo>
                  <a:pt x="21" y="1108"/>
                </a:lnTo>
                <a:lnTo>
                  <a:pt x="21" y="1108"/>
                </a:lnTo>
                <a:lnTo>
                  <a:pt x="26" y="1111"/>
                </a:lnTo>
                <a:lnTo>
                  <a:pt x="30" y="1112"/>
                </a:lnTo>
                <a:lnTo>
                  <a:pt x="32" y="1114"/>
                </a:lnTo>
                <a:lnTo>
                  <a:pt x="34" y="1117"/>
                </a:lnTo>
                <a:lnTo>
                  <a:pt x="34" y="1117"/>
                </a:lnTo>
                <a:lnTo>
                  <a:pt x="43" y="1129"/>
                </a:lnTo>
                <a:lnTo>
                  <a:pt x="49" y="1136"/>
                </a:lnTo>
                <a:lnTo>
                  <a:pt x="53" y="1142"/>
                </a:lnTo>
                <a:lnTo>
                  <a:pt x="53" y="1142"/>
                </a:lnTo>
                <a:lnTo>
                  <a:pt x="59" y="1148"/>
                </a:lnTo>
                <a:lnTo>
                  <a:pt x="65" y="1156"/>
                </a:lnTo>
                <a:lnTo>
                  <a:pt x="72" y="1164"/>
                </a:lnTo>
                <a:lnTo>
                  <a:pt x="72" y="1164"/>
                </a:lnTo>
                <a:lnTo>
                  <a:pt x="70" y="1167"/>
                </a:lnTo>
                <a:lnTo>
                  <a:pt x="69" y="1168"/>
                </a:lnTo>
                <a:lnTo>
                  <a:pt x="68" y="1170"/>
                </a:lnTo>
                <a:lnTo>
                  <a:pt x="68" y="1170"/>
                </a:lnTo>
                <a:lnTo>
                  <a:pt x="69" y="1173"/>
                </a:lnTo>
                <a:lnTo>
                  <a:pt x="71" y="1176"/>
                </a:lnTo>
                <a:lnTo>
                  <a:pt x="74" y="1179"/>
                </a:lnTo>
                <a:lnTo>
                  <a:pt x="76" y="1180"/>
                </a:lnTo>
                <a:lnTo>
                  <a:pt x="76" y="1180"/>
                </a:lnTo>
                <a:lnTo>
                  <a:pt x="86" y="1180"/>
                </a:lnTo>
                <a:lnTo>
                  <a:pt x="86" y="1180"/>
                </a:lnTo>
                <a:lnTo>
                  <a:pt x="90" y="1185"/>
                </a:lnTo>
                <a:lnTo>
                  <a:pt x="93" y="1189"/>
                </a:lnTo>
                <a:lnTo>
                  <a:pt x="95" y="1193"/>
                </a:lnTo>
                <a:lnTo>
                  <a:pt x="95" y="1193"/>
                </a:lnTo>
                <a:lnTo>
                  <a:pt x="98" y="1198"/>
                </a:lnTo>
                <a:lnTo>
                  <a:pt x="101" y="1204"/>
                </a:lnTo>
                <a:lnTo>
                  <a:pt x="105" y="1209"/>
                </a:lnTo>
                <a:lnTo>
                  <a:pt x="108" y="1210"/>
                </a:lnTo>
                <a:lnTo>
                  <a:pt x="108" y="1210"/>
                </a:lnTo>
                <a:lnTo>
                  <a:pt x="121" y="1218"/>
                </a:lnTo>
                <a:lnTo>
                  <a:pt x="132" y="1222"/>
                </a:lnTo>
                <a:lnTo>
                  <a:pt x="138" y="1223"/>
                </a:lnTo>
                <a:lnTo>
                  <a:pt x="143" y="1223"/>
                </a:lnTo>
                <a:lnTo>
                  <a:pt x="143" y="1223"/>
                </a:lnTo>
                <a:lnTo>
                  <a:pt x="152" y="1223"/>
                </a:lnTo>
                <a:lnTo>
                  <a:pt x="158" y="1223"/>
                </a:lnTo>
                <a:lnTo>
                  <a:pt x="160" y="1223"/>
                </a:lnTo>
                <a:lnTo>
                  <a:pt x="161" y="1222"/>
                </a:lnTo>
                <a:lnTo>
                  <a:pt x="162" y="1218"/>
                </a:lnTo>
                <a:lnTo>
                  <a:pt x="161" y="1214"/>
                </a:lnTo>
                <a:lnTo>
                  <a:pt x="161" y="1214"/>
                </a:lnTo>
                <a:lnTo>
                  <a:pt x="160" y="1209"/>
                </a:lnTo>
                <a:lnTo>
                  <a:pt x="156" y="1201"/>
                </a:lnTo>
                <a:lnTo>
                  <a:pt x="146" y="1187"/>
                </a:lnTo>
                <a:lnTo>
                  <a:pt x="137" y="1173"/>
                </a:lnTo>
                <a:lnTo>
                  <a:pt x="132" y="1166"/>
                </a:lnTo>
                <a:lnTo>
                  <a:pt x="130" y="1160"/>
                </a:lnTo>
                <a:lnTo>
                  <a:pt x="130" y="1160"/>
                </a:lnTo>
                <a:lnTo>
                  <a:pt x="127" y="1146"/>
                </a:lnTo>
                <a:lnTo>
                  <a:pt x="125" y="1133"/>
                </a:lnTo>
                <a:lnTo>
                  <a:pt x="123" y="1118"/>
                </a:lnTo>
                <a:lnTo>
                  <a:pt x="123" y="1118"/>
                </a:lnTo>
                <a:lnTo>
                  <a:pt x="132" y="1117"/>
                </a:lnTo>
                <a:lnTo>
                  <a:pt x="146" y="1113"/>
                </a:lnTo>
                <a:lnTo>
                  <a:pt x="146" y="1113"/>
                </a:lnTo>
                <a:lnTo>
                  <a:pt x="151" y="1112"/>
                </a:lnTo>
                <a:lnTo>
                  <a:pt x="155" y="1111"/>
                </a:lnTo>
                <a:lnTo>
                  <a:pt x="156" y="1108"/>
                </a:lnTo>
                <a:lnTo>
                  <a:pt x="156" y="1107"/>
                </a:lnTo>
                <a:lnTo>
                  <a:pt x="154" y="1101"/>
                </a:lnTo>
                <a:lnTo>
                  <a:pt x="154" y="1101"/>
                </a:lnTo>
                <a:lnTo>
                  <a:pt x="148" y="1093"/>
                </a:lnTo>
                <a:lnTo>
                  <a:pt x="143" y="1086"/>
                </a:lnTo>
                <a:lnTo>
                  <a:pt x="143" y="1086"/>
                </a:lnTo>
                <a:lnTo>
                  <a:pt x="141" y="1083"/>
                </a:lnTo>
                <a:lnTo>
                  <a:pt x="138" y="1081"/>
                </a:lnTo>
                <a:lnTo>
                  <a:pt x="137" y="1081"/>
                </a:lnTo>
                <a:lnTo>
                  <a:pt x="138" y="1080"/>
                </a:lnTo>
                <a:lnTo>
                  <a:pt x="138" y="1080"/>
                </a:lnTo>
                <a:lnTo>
                  <a:pt x="146" y="1075"/>
                </a:lnTo>
                <a:lnTo>
                  <a:pt x="168" y="1066"/>
                </a:lnTo>
                <a:lnTo>
                  <a:pt x="198" y="1056"/>
                </a:lnTo>
                <a:lnTo>
                  <a:pt x="231" y="1044"/>
                </a:lnTo>
                <a:lnTo>
                  <a:pt x="231" y="1044"/>
                </a:lnTo>
                <a:lnTo>
                  <a:pt x="323" y="1013"/>
                </a:lnTo>
                <a:lnTo>
                  <a:pt x="323" y="1013"/>
                </a:lnTo>
                <a:lnTo>
                  <a:pt x="352" y="1076"/>
                </a:lnTo>
                <a:lnTo>
                  <a:pt x="373" y="1123"/>
                </a:lnTo>
                <a:lnTo>
                  <a:pt x="384" y="1149"/>
                </a:lnTo>
                <a:lnTo>
                  <a:pt x="384" y="1149"/>
                </a:lnTo>
                <a:lnTo>
                  <a:pt x="386" y="1164"/>
                </a:lnTo>
                <a:lnTo>
                  <a:pt x="388" y="1169"/>
                </a:lnTo>
                <a:lnTo>
                  <a:pt x="386" y="1173"/>
                </a:lnTo>
                <a:lnTo>
                  <a:pt x="386" y="1173"/>
                </a:lnTo>
                <a:lnTo>
                  <a:pt x="384" y="1176"/>
                </a:lnTo>
                <a:lnTo>
                  <a:pt x="378" y="1195"/>
                </a:lnTo>
                <a:lnTo>
                  <a:pt x="378" y="1195"/>
                </a:lnTo>
                <a:lnTo>
                  <a:pt x="372" y="1220"/>
                </a:lnTo>
                <a:lnTo>
                  <a:pt x="372" y="1224"/>
                </a:lnTo>
                <a:lnTo>
                  <a:pt x="372" y="1228"/>
                </a:lnTo>
                <a:lnTo>
                  <a:pt x="373" y="1230"/>
                </a:lnTo>
                <a:lnTo>
                  <a:pt x="376" y="1232"/>
                </a:lnTo>
                <a:lnTo>
                  <a:pt x="376" y="1232"/>
                </a:lnTo>
                <a:lnTo>
                  <a:pt x="380" y="1234"/>
                </a:lnTo>
                <a:lnTo>
                  <a:pt x="388" y="1235"/>
                </a:lnTo>
                <a:lnTo>
                  <a:pt x="409" y="1235"/>
                </a:lnTo>
                <a:lnTo>
                  <a:pt x="434" y="1232"/>
                </a:lnTo>
                <a:lnTo>
                  <a:pt x="456" y="1232"/>
                </a:lnTo>
                <a:lnTo>
                  <a:pt x="456" y="1232"/>
                </a:lnTo>
                <a:lnTo>
                  <a:pt x="482" y="1231"/>
                </a:lnTo>
                <a:lnTo>
                  <a:pt x="514" y="1228"/>
                </a:lnTo>
                <a:lnTo>
                  <a:pt x="531" y="1225"/>
                </a:lnTo>
                <a:lnTo>
                  <a:pt x="545" y="1222"/>
                </a:lnTo>
                <a:lnTo>
                  <a:pt x="558" y="1218"/>
                </a:lnTo>
                <a:lnTo>
                  <a:pt x="568" y="1214"/>
                </a:lnTo>
                <a:lnTo>
                  <a:pt x="568" y="1214"/>
                </a:lnTo>
                <a:lnTo>
                  <a:pt x="574" y="1210"/>
                </a:lnTo>
                <a:lnTo>
                  <a:pt x="579" y="1206"/>
                </a:lnTo>
                <a:lnTo>
                  <a:pt x="582" y="1203"/>
                </a:lnTo>
                <a:lnTo>
                  <a:pt x="585" y="1198"/>
                </a:lnTo>
                <a:lnTo>
                  <a:pt x="585" y="1194"/>
                </a:lnTo>
                <a:lnTo>
                  <a:pt x="583" y="1189"/>
                </a:lnTo>
                <a:lnTo>
                  <a:pt x="580" y="1185"/>
                </a:lnTo>
                <a:lnTo>
                  <a:pt x="575" y="1180"/>
                </a:lnTo>
                <a:lnTo>
                  <a:pt x="575" y="1180"/>
                </a:lnTo>
                <a:lnTo>
                  <a:pt x="569" y="1176"/>
                </a:lnTo>
                <a:lnTo>
                  <a:pt x="561" y="1173"/>
                </a:lnTo>
                <a:lnTo>
                  <a:pt x="545" y="1167"/>
                </a:lnTo>
                <a:lnTo>
                  <a:pt x="531" y="1164"/>
                </a:lnTo>
                <a:lnTo>
                  <a:pt x="524" y="1163"/>
                </a:lnTo>
                <a:lnTo>
                  <a:pt x="524" y="1163"/>
                </a:lnTo>
                <a:lnTo>
                  <a:pt x="519" y="1162"/>
                </a:lnTo>
                <a:lnTo>
                  <a:pt x="513" y="1160"/>
                </a:lnTo>
                <a:lnTo>
                  <a:pt x="500" y="1154"/>
                </a:lnTo>
                <a:lnTo>
                  <a:pt x="500" y="1154"/>
                </a:lnTo>
                <a:lnTo>
                  <a:pt x="493" y="1149"/>
                </a:lnTo>
                <a:lnTo>
                  <a:pt x="487" y="1145"/>
                </a:lnTo>
                <a:lnTo>
                  <a:pt x="487" y="1145"/>
                </a:lnTo>
                <a:lnTo>
                  <a:pt x="481" y="1143"/>
                </a:lnTo>
                <a:lnTo>
                  <a:pt x="477" y="1139"/>
                </a:lnTo>
                <a:lnTo>
                  <a:pt x="477" y="1139"/>
                </a:lnTo>
                <a:lnTo>
                  <a:pt x="468" y="1130"/>
                </a:lnTo>
                <a:lnTo>
                  <a:pt x="460" y="1123"/>
                </a:lnTo>
                <a:lnTo>
                  <a:pt x="448" y="1117"/>
                </a:lnTo>
                <a:lnTo>
                  <a:pt x="448" y="1117"/>
                </a:lnTo>
                <a:lnTo>
                  <a:pt x="447" y="1119"/>
                </a:lnTo>
                <a:lnTo>
                  <a:pt x="446" y="1119"/>
                </a:lnTo>
                <a:lnTo>
                  <a:pt x="445" y="1117"/>
                </a:lnTo>
                <a:lnTo>
                  <a:pt x="442" y="1111"/>
                </a:lnTo>
                <a:lnTo>
                  <a:pt x="440" y="1101"/>
                </a:lnTo>
                <a:lnTo>
                  <a:pt x="437" y="1084"/>
                </a:lnTo>
                <a:lnTo>
                  <a:pt x="433" y="1062"/>
                </a:lnTo>
                <a:lnTo>
                  <a:pt x="433" y="1062"/>
                </a:lnTo>
                <a:lnTo>
                  <a:pt x="421" y="981"/>
                </a:lnTo>
                <a:lnTo>
                  <a:pt x="421" y="981"/>
                </a:lnTo>
                <a:lnTo>
                  <a:pt x="425" y="981"/>
                </a:lnTo>
                <a:lnTo>
                  <a:pt x="432" y="976"/>
                </a:lnTo>
                <a:lnTo>
                  <a:pt x="437" y="972"/>
                </a:lnTo>
                <a:lnTo>
                  <a:pt x="441" y="967"/>
                </a:lnTo>
                <a:lnTo>
                  <a:pt x="445" y="961"/>
                </a:lnTo>
                <a:lnTo>
                  <a:pt x="447" y="953"/>
                </a:lnTo>
                <a:lnTo>
                  <a:pt x="447" y="953"/>
                </a:lnTo>
                <a:lnTo>
                  <a:pt x="450" y="936"/>
                </a:lnTo>
                <a:lnTo>
                  <a:pt x="452" y="923"/>
                </a:lnTo>
                <a:lnTo>
                  <a:pt x="452" y="908"/>
                </a:lnTo>
                <a:lnTo>
                  <a:pt x="452" y="885"/>
                </a:lnTo>
                <a:lnTo>
                  <a:pt x="452" y="885"/>
                </a:lnTo>
                <a:lnTo>
                  <a:pt x="451" y="871"/>
                </a:lnTo>
                <a:lnTo>
                  <a:pt x="448" y="854"/>
                </a:lnTo>
                <a:lnTo>
                  <a:pt x="444" y="837"/>
                </a:lnTo>
                <a:lnTo>
                  <a:pt x="439" y="821"/>
                </a:lnTo>
                <a:lnTo>
                  <a:pt x="429" y="791"/>
                </a:lnTo>
                <a:lnTo>
                  <a:pt x="422" y="769"/>
                </a:lnTo>
                <a:lnTo>
                  <a:pt x="422" y="769"/>
                </a:lnTo>
                <a:lnTo>
                  <a:pt x="414" y="748"/>
                </a:lnTo>
                <a:lnTo>
                  <a:pt x="403" y="720"/>
                </a:lnTo>
                <a:lnTo>
                  <a:pt x="389" y="686"/>
                </a:lnTo>
                <a:lnTo>
                  <a:pt x="389" y="686"/>
                </a:lnTo>
                <a:lnTo>
                  <a:pt x="396" y="682"/>
                </a:lnTo>
                <a:lnTo>
                  <a:pt x="414" y="673"/>
                </a:lnTo>
                <a:lnTo>
                  <a:pt x="422" y="668"/>
                </a:lnTo>
                <a:lnTo>
                  <a:pt x="431" y="661"/>
                </a:lnTo>
                <a:lnTo>
                  <a:pt x="435" y="655"/>
                </a:lnTo>
                <a:lnTo>
                  <a:pt x="438" y="651"/>
                </a:lnTo>
                <a:lnTo>
                  <a:pt x="438" y="649"/>
                </a:lnTo>
                <a:lnTo>
                  <a:pt x="438" y="649"/>
                </a:lnTo>
                <a:lnTo>
                  <a:pt x="438" y="643"/>
                </a:lnTo>
                <a:lnTo>
                  <a:pt x="435" y="639"/>
                </a:lnTo>
                <a:lnTo>
                  <a:pt x="434" y="634"/>
                </a:lnTo>
                <a:lnTo>
                  <a:pt x="432" y="632"/>
                </a:lnTo>
                <a:lnTo>
                  <a:pt x="425" y="627"/>
                </a:lnTo>
                <a:lnTo>
                  <a:pt x="419" y="625"/>
                </a:lnTo>
                <a:lnTo>
                  <a:pt x="419" y="625"/>
                </a:lnTo>
                <a:lnTo>
                  <a:pt x="410" y="623"/>
                </a:lnTo>
                <a:lnTo>
                  <a:pt x="398" y="617"/>
                </a:lnTo>
                <a:lnTo>
                  <a:pt x="389" y="611"/>
                </a:lnTo>
                <a:lnTo>
                  <a:pt x="384" y="607"/>
                </a:lnTo>
                <a:lnTo>
                  <a:pt x="384" y="607"/>
                </a:lnTo>
                <a:lnTo>
                  <a:pt x="363" y="592"/>
                </a:lnTo>
                <a:lnTo>
                  <a:pt x="343" y="577"/>
                </a:lnTo>
                <a:lnTo>
                  <a:pt x="329" y="540"/>
                </a:lnTo>
                <a:lnTo>
                  <a:pt x="329" y="540"/>
                </a:lnTo>
                <a:lnTo>
                  <a:pt x="337" y="531"/>
                </a:lnTo>
                <a:lnTo>
                  <a:pt x="343" y="524"/>
                </a:lnTo>
                <a:lnTo>
                  <a:pt x="347" y="518"/>
                </a:lnTo>
                <a:lnTo>
                  <a:pt x="347" y="518"/>
                </a:lnTo>
                <a:lnTo>
                  <a:pt x="348" y="509"/>
                </a:lnTo>
                <a:lnTo>
                  <a:pt x="349" y="490"/>
                </a:lnTo>
                <a:lnTo>
                  <a:pt x="349" y="469"/>
                </a:lnTo>
                <a:lnTo>
                  <a:pt x="349" y="459"/>
                </a:lnTo>
                <a:lnTo>
                  <a:pt x="347" y="451"/>
                </a:lnTo>
                <a:lnTo>
                  <a:pt x="347" y="451"/>
                </a:lnTo>
                <a:lnTo>
                  <a:pt x="341" y="426"/>
                </a:lnTo>
                <a:lnTo>
                  <a:pt x="340" y="416"/>
                </a:lnTo>
                <a:lnTo>
                  <a:pt x="341" y="410"/>
                </a:lnTo>
                <a:lnTo>
                  <a:pt x="341" y="410"/>
                </a:lnTo>
                <a:lnTo>
                  <a:pt x="346" y="402"/>
                </a:lnTo>
                <a:lnTo>
                  <a:pt x="347" y="396"/>
                </a:lnTo>
                <a:lnTo>
                  <a:pt x="348" y="390"/>
                </a:lnTo>
                <a:lnTo>
                  <a:pt x="348" y="390"/>
                </a:lnTo>
                <a:lnTo>
                  <a:pt x="349" y="379"/>
                </a:lnTo>
                <a:lnTo>
                  <a:pt x="348" y="364"/>
                </a:lnTo>
                <a:lnTo>
                  <a:pt x="347" y="345"/>
                </a:lnTo>
                <a:lnTo>
                  <a:pt x="347" y="345"/>
                </a:lnTo>
                <a:lnTo>
                  <a:pt x="386" y="395"/>
                </a:lnTo>
                <a:lnTo>
                  <a:pt x="386" y="395"/>
                </a:lnTo>
                <a:lnTo>
                  <a:pt x="411" y="447"/>
                </a:lnTo>
                <a:lnTo>
                  <a:pt x="433" y="489"/>
                </a:lnTo>
                <a:lnTo>
                  <a:pt x="444" y="508"/>
                </a:lnTo>
                <a:lnTo>
                  <a:pt x="453" y="524"/>
                </a:lnTo>
                <a:lnTo>
                  <a:pt x="453" y="524"/>
                </a:lnTo>
                <a:lnTo>
                  <a:pt x="474" y="549"/>
                </a:lnTo>
                <a:lnTo>
                  <a:pt x="493" y="571"/>
                </a:lnTo>
                <a:lnTo>
                  <a:pt x="513" y="594"/>
                </a:lnTo>
                <a:lnTo>
                  <a:pt x="528" y="620"/>
                </a:lnTo>
                <a:lnTo>
                  <a:pt x="528" y="620"/>
                </a:lnTo>
                <a:lnTo>
                  <a:pt x="526" y="632"/>
                </a:lnTo>
                <a:lnTo>
                  <a:pt x="524" y="643"/>
                </a:lnTo>
                <a:lnTo>
                  <a:pt x="522" y="654"/>
                </a:lnTo>
                <a:lnTo>
                  <a:pt x="522" y="654"/>
                </a:lnTo>
                <a:lnTo>
                  <a:pt x="522" y="666"/>
                </a:lnTo>
                <a:lnTo>
                  <a:pt x="526" y="679"/>
                </a:lnTo>
                <a:lnTo>
                  <a:pt x="532" y="698"/>
                </a:lnTo>
                <a:lnTo>
                  <a:pt x="532" y="698"/>
                </a:lnTo>
                <a:lnTo>
                  <a:pt x="533" y="703"/>
                </a:lnTo>
                <a:lnTo>
                  <a:pt x="533" y="706"/>
                </a:lnTo>
                <a:lnTo>
                  <a:pt x="534" y="708"/>
                </a:lnTo>
                <a:lnTo>
                  <a:pt x="539" y="711"/>
                </a:lnTo>
                <a:lnTo>
                  <a:pt x="539" y="711"/>
                </a:lnTo>
                <a:lnTo>
                  <a:pt x="543" y="712"/>
                </a:lnTo>
                <a:lnTo>
                  <a:pt x="544" y="714"/>
                </a:lnTo>
                <a:lnTo>
                  <a:pt x="546" y="714"/>
                </a:lnTo>
                <a:lnTo>
                  <a:pt x="553" y="714"/>
                </a:lnTo>
                <a:lnTo>
                  <a:pt x="553" y="714"/>
                </a:lnTo>
                <a:lnTo>
                  <a:pt x="557" y="713"/>
                </a:lnTo>
                <a:lnTo>
                  <a:pt x="561" y="712"/>
                </a:lnTo>
                <a:lnTo>
                  <a:pt x="567" y="708"/>
                </a:lnTo>
                <a:lnTo>
                  <a:pt x="577" y="698"/>
                </a:lnTo>
                <a:lnTo>
                  <a:pt x="577" y="698"/>
                </a:lnTo>
                <a:lnTo>
                  <a:pt x="582" y="693"/>
                </a:lnTo>
                <a:lnTo>
                  <a:pt x="586" y="688"/>
                </a:lnTo>
                <a:lnTo>
                  <a:pt x="586" y="683"/>
                </a:lnTo>
                <a:lnTo>
                  <a:pt x="586" y="676"/>
                </a:lnTo>
                <a:lnTo>
                  <a:pt x="586" y="676"/>
                </a:lnTo>
                <a:lnTo>
                  <a:pt x="577" y="640"/>
                </a:lnTo>
                <a:lnTo>
                  <a:pt x="568" y="602"/>
                </a:lnTo>
                <a:lnTo>
                  <a:pt x="568" y="602"/>
                </a:lnTo>
                <a:lnTo>
                  <a:pt x="563" y="589"/>
                </a:lnTo>
                <a:lnTo>
                  <a:pt x="558" y="576"/>
                </a:lnTo>
                <a:lnTo>
                  <a:pt x="552" y="562"/>
                </a:lnTo>
                <a:lnTo>
                  <a:pt x="552" y="562"/>
                </a:lnTo>
                <a:lnTo>
                  <a:pt x="552" y="562"/>
                </a:lnTo>
                <a:lnTo>
                  <a:pt x="552" y="559"/>
                </a:lnTo>
                <a:lnTo>
                  <a:pt x="552" y="555"/>
                </a:lnTo>
                <a:lnTo>
                  <a:pt x="549" y="546"/>
                </a:lnTo>
                <a:lnTo>
                  <a:pt x="549" y="546"/>
                </a:lnTo>
                <a:lnTo>
                  <a:pt x="522" y="492"/>
                </a:lnTo>
                <a:lnTo>
                  <a:pt x="505" y="457"/>
                </a:lnTo>
                <a:lnTo>
                  <a:pt x="488" y="429"/>
                </a:lnTo>
                <a:lnTo>
                  <a:pt x="488" y="429"/>
                </a:lnTo>
                <a:lnTo>
                  <a:pt x="476" y="409"/>
                </a:lnTo>
                <a:lnTo>
                  <a:pt x="468" y="392"/>
                </a:lnTo>
                <a:lnTo>
                  <a:pt x="459" y="376"/>
                </a:lnTo>
                <a:lnTo>
                  <a:pt x="459" y="376"/>
                </a:lnTo>
                <a:lnTo>
                  <a:pt x="462" y="372"/>
                </a:lnTo>
                <a:lnTo>
                  <a:pt x="469" y="361"/>
                </a:lnTo>
                <a:lnTo>
                  <a:pt x="472" y="354"/>
                </a:lnTo>
                <a:lnTo>
                  <a:pt x="476" y="347"/>
                </a:lnTo>
                <a:lnTo>
                  <a:pt x="478" y="339"/>
                </a:lnTo>
                <a:lnTo>
                  <a:pt x="479" y="331"/>
                </a:lnTo>
                <a:lnTo>
                  <a:pt x="479" y="331"/>
                </a:lnTo>
                <a:lnTo>
                  <a:pt x="481" y="321"/>
                </a:lnTo>
                <a:lnTo>
                  <a:pt x="481" y="315"/>
                </a:lnTo>
                <a:lnTo>
                  <a:pt x="481" y="312"/>
                </a:lnTo>
                <a:lnTo>
                  <a:pt x="478" y="309"/>
                </a:lnTo>
                <a:lnTo>
                  <a:pt x="469" y="300"/>
                </a:lnTo>
                <a:lnTo>
                  <a:pt x="469" y="300"/>
                </a:lnTo>
                <a:lnTo>
                  <a:pt x="462" y="294"/>
                </a:lnTo>
                <a:lnTo>
                  <a:pt x="454" y="285"/>
                </a:lnTo>
                <a:lnTo>
                  <a:pt x="439" y="266"/>
                </a:lnTo>
                <a:lnTo>
                  <a:pt x="421" y="241"/>
                </a:lnTo>
                <a:lnTo>
                  <a:pt x="421" y="241"/>
                </a:lnTo>
                <a:lnTo>
                  <a:pt x="410" y="232"/>
                </a:lnTo>
                <a:lnTo>
                  <a:pt x="403" y="228"/>
                </a:lnTo>
                <a:lnTo>
                  <a:pt x="395" y="224"/>
                </a:lnTo>
                <a:lnTo>
                  <a:pt x="395" y="224"/>
                </a:lnTo>
                <a:lnTo>
                  <a:pt x="337" y="201"/>
                </a:lnTo>
                <a:lnTo>
                  <a:pt x="337" y="201"/>
                </a:lnTo>
                <a:lnTo>
                  <a:pt x="340" y="199"/>
                </a:lnTo>
                <a:lnTo>
                  <a:pt x="345" y="195"/>
                </a:lnTo>
                <a:lnTo>
                  <a:pt x="351" y="189"/>
                </a:lnTo>
                <a:lnTo>
                  <a:pt x="353" y="186"/>
                </a:lnTo>
                <a:lnTo>
                  <a:pt x="354" y="181"/>
                </a:lnTo>
                <a:lnTo>
                  <a:pt x="354" y="181"/>
                </a:lnTo>
                <a:lnTo>
                  <a:pt x="355" y="165"/>
                </a:lnTo>
                <a:lnTo>
                  <a:pt x="357" y="160"/>
                </a:lnTo>
                <a:lnTo>
                  <a:pt x="358" y="156"/>
                </a:lnTo>
                <a:lnTo>
                  <a:pt x="358" y="156"/>
                </a:lnTo>
                <a:lnTo>
                  <a:pt x="361" y="150"/>
                </a:lnTo>
                <a:lnTo>
                  <a:pt x="361" y="146"/>
                </a:lnTo>
                <a:lnTo>
                  <a:pt x="361" y="143"/>
                </a:lnTo>
                <a:lnTo>
                  <a:pt x="361" y="143"/>
                </a:lnTo>
                <a:lnTo>
                  <a:pt x="360" y="139"/>
                </a:lnTo>
                <a:lnTo>
                  <a:pt x="357" y="133"/>
                </a:lnTo>
                <a:lnTo>
                  <a:pt x="353" y="129"/>
                </a:lnTo>
                <a:lnTo>
                  <a:pt x="352" y="124"/>
                </a:lnTo>
                <a:lnTo>
                  <a:pt x="352" y="124"/>
                </a:lnTo>
                <a:lnTo>
                  <a:pt x="351" y="118"/>
                </a:lnTo>
                <a:lnTo>
                  <a:pt x="351" y="114"/>
                </a:lnTo>
                <a:lnTo>
                  <a:pt x="352" y="109"/>
                </a:lnTo>
                <a:lnTo>
                  <a:pt x="352" y="109"/>
                </a:lnTo>
                <a:lnTo>
                  <a:pt x="372" y="109"/>
                </a:lnTo>
                <a:lnTo>
                  <a:pt x="389" y="108"/>
                </a:lnTo>
                <a:lnTo>
                  <a:pt x="395" y="108"/>
                </a:lnTo>
                <a:lnTo>
                  <a:pt x="401" y="107"/>
                </a:lnTo>
                <a:lnTo>
                  <a:pt x="401" y="107"/>
                </a:lnTo>
                <a:lnTo>
                  <a:pt x="409" y="102"/>
                </a:lnTo>
                <a:lnTo>
                  <a:pt x="413" y="99"/>
                </a:lnTo>
                <a:lnTo>
                  <a:pt x="416" y="94"/>
                </a:lnTo>
                <a:lnTo>
                  <a:pt x="419" y="90"/>
                </a:lnTo>
                <a:lnTo>
                  <a:pt x="420" y="86"/>
                </a:lnTo>
                <a:lnTo>
                  <a:pt x="419" y="82"/>
                </a:lnTo>
                <a:lnTo>
                  <a:pt x="415" y="78"/>
                </a:lnTo>
                <a:lnTo>
                  <a:pt x="415" y="78"/>
                </a:lnTo>
                <a:lnTo>
                  <a:pt x="408" y="75"/>
                </a:lnTo>
                <a:lnTo>
                  <a:pt x="401" y="71"/>
                </a:lnTo>
                <a:lnTo>
                  <a:pt x="382" y="64"/>
                </a:lnTo>
                <a:lnTo>
                  <a:pt x="358" y="57"/>
                </a:lnTo>
                <a:lnTo>
                  <a:pt x="358" y="57"/>
                </a:lnTo>
                <a:lnTo>
                  <a:pt x="358" y="52"/>
                </a:lnTo>
                <a:lnTo>
                  <a:pt x="355" y="40"/>
                </a:lnTo>
                <a:lnTo>
                  <a:pt x="353" y="33"/>
                </a:lnTo>
                <a:lnTo>
                  <a:pt x="349" y="25"/>
                </a:lnTo>
                <a:lnTo>
                  <a:pt x="346" y="18"/>
                </a:lnTo>
                <a:lnTo>
                  <a:pt x="340" y="10"/>
                </a:lnTo>
                <a:lnTo>
                  <a:pt x="340" y="10"/>
                </a:lnTo>
                <a:lnTo>
                  <a:pt x="333" y="6"/>
                </a:lnTo>
                <a:lnTo>
                  <a:pt x="324" y="2"/>
                </a:lnTo>
                <a:lnTo>
                  <a:pt x="315" y="1"/>
                </a:lnTo>
                <a:lnTo>
                  <a:pt x="305" y="0"/>
                </a:lnTo>
                <a:lnTo>
                  <a:pt x="296" y="1"/>
                </a:lnTo>
                <a:lnTo>
                  <a:pt x="285" y="2"/>
                </a:lnTo>
                <a:lnTo>
                  <a:pt x="267" y="6"/>
                </a:lnTo>
                <a:lnTo>
                  <a:pt x="267" y="6"/>
                </a:lnTo>
                <a:lnTo>
                  <a:pt x="259" y="8"/>
                </a:lnTo>
                <a:lnTo>
                  <a:pt x="252" y="12"/>
                </a:lnTo>
                <a:lnTo>
                  <a:pt x="243" y="15"/>
                </a:lnTo>
                <a:lnTo>
                  <a:pt x="235" y="20"/>
                </a:lnTo>
                <a:lnTo>
                  <a:pt x="228" y="26"/>
                </a:lnTo>
                <a:lnTo>
                  <a:pt x="220" y="33"/>
                </a:lnTo>
                <a:lnTo>
                  <a:pt x="213" y="41"/>
                </a:lnTo>
                <a:lnTo>
                  <a:pt x="206" y="51"/>
                </a:lnTo>
                <a:lnTo>
                  <a:pt x="206" y="51"/>
                </a:lnTo>
                <a:lnTo>
                  <a:pt x="200" y="62"/>
                </a:lnTo>
                <a:lnTo>
                  <a:pt x="197" y="71"/>
                </a:lnTo>
                <a:lnTo>
                  <a:pt x="194" y="81"/>
                </a:lnTo>
                <a:lnTo>
                  <a:pt x="194" y="89"/>
                </a:lnTo>
                <a:lnTo>
                  <a:pt x="194" y="96"/>
                </a:lnTo>
                <a:lnTo>
                  <a:pt x="195" y="101"/>
                </a:lnTo>
                <a:lnTo>
                  <a:pt x="198" y="109"/>
                </a:lnTo>
                <a:lnTo>
                  <a:pt x="198" y="109"/>
                </a:lnTo>
                <a:lnTo>
                  <a:pt x="206" y="127"/>
                </a:lnTo>
                <a:lnTo>
                  <a:pt x="213" y="13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2">
            <a:extLst>
              <a:ext uri="{FF2B5EF4-FFF2-40B4-BE49-F238E27FC236}">
                <a16:creationId xmlns:a16="http://schemas.microsoft.com/office/drawing/2014/main" id="{6FAE0591-CD69-466B-9ECE-32F11ED93F69}"/>
              </a:ext>
            </a:extLst>
          </p:cNvPr>
          <p:cNvSpPr>
            <a:spLocks noEditPoints="1"/>
          </p:cNvSpPr>
          <p:nvPr/>
        </p:nvSpPr>
        <p:spPr bwMode="auto">
          <a:xfrm>
            <a:off x="6590901" y="4698746"/>
            <a:ext cx="573614" cy="1670193"/>
          </a:xfrm>
          <a:custGeom>
            <a:avLst/>
            <a:gdLst>
              <a:gd name="T0" fmla="*/ 161 w 487"/>
              <a:gd name="T1" fmla="*/ 162 h 1418"/>
              <a:gd name="T2" fmla="*/ 157 w 487"/>
              <a:gd name="T3" fmla="*/ 200 h 1418"/>
              <a:gd name="T4" fmla="*/ 56 w 487"/>
              <a:gd name="T5" fmla="*/ 259 h 1418"/>
              <a:gd name="T6" fmla="*/ 7 w 487"/>
              <a:gd name="T7" fmla="*/ 371 h 1418"/>
              <a:gd name="T8" fmla="*/ 17 w 487"/>
              <a:gd name="T9" fmla="*/ 418 h 1418"/>
              <a:gd name="T10" fmla="*/ 48 w 487"/>
              <a:gd name="T11" fmla="*/ 532 h 1418"/>
              <a:gd name="T12" fmla="*/ 88 w 487"/>
              <a:gd name="T13" fmla="*/ 552 h 1418"/>
              <a:gd name="T14" fmla="*/ 141 w 487"/>
              <a:gd name="T15" fmla="*/ 598 h 1418"/>
              <a:gd name="T16" fmla="*/ 166 w 487"/>
              <a:gd name="T17" fmla="*/ 628 h 1418"/>
              <a:gd name="T18" fmla="*/ 178 w 487"/>
              <a:gd name="T19" fmla="*/ 646 h 1418"/>
              <a:gd name="T20" fmla="*/ 169 w 487"/>
              <a:gd name="T21" fmla="*/ 672 h 1418"/>
              <a:gd name="T22" fmla="*/ 177 w 487"/>
              <a:gd name="T23" fmla="*/ 712 h 1418"/>
              <a:gd name="T24" fmla="*/ 155 w 487"/>
              <a:gd name="T25" fmla="*/ 851 h 1418"/>
              <a:gd name="T26" fmla="*/ 151 w 487"/>
              <a:gd name="T27" fmla="*/ 962 h 1418"/>
              <a:gd name="T28" fmla="*/ 124 w 487"/>
              <a:gd name="T29" fmla="*/ 1050 h 1418"/>
              <a:gd name="T30" fmla="*/ 117 w 487"/>
              <a:gd name="T31" fmla="*/ 1072 h 1418"/>
              <a:gd name="T32" fmla="*/ 116 w 487"/>
              <a:gd name="T33" fmla="*/ 1247 h 1418"/>
              <a:gd name="T34" fmla="*/ 89 w 487"/>
              <a:gd name="T35" fmla="*/ 1304 h 1418"/>
              <a:gd name="T36" fmla="*/ 80 w 487"/>
              <a:gd name="T37" fmla="*/ 1359 h 1418"/>
              <a:gd name="T38" fmla="*/ 131 w 487"/>
              <a:gd name="T39" fmla="*/ 1409 h 1418"/>
              <a:gd name="T40" fmla="*/ 190 w 487"/>
              <a:gd name="T41" fmla="*/ 1409 h 1418"/>
              <a:gd name="T42" fmla="*/ 182 w 487"/>
              <a:gd name="T43" fmla="*/ 1322 h 1418"/>
              <a:gd name="T44" fmla="*/ 179 w 487"/>
              <a:gd name="T45" fmla="*/ 1268 h 1418"/>
              <a:gd name="T46" fmla="*/ 174 w 487"/>
              <a:gd name="T47" fmla="*/ 1231 h 1418"/>
              <a:gd name="T48" fmla="*/ 219 w 487"/>
              <a:gd name="T49" fmla="*/ 1095 h 1418"/>
              <a:gd name="T50" fmla="*/ 231 w 487"/>
              <a:gd name="T51" fmla="*/ 1046 h 1418"/>
              <a:gd name="T52" fmla="*/ 272 w 487"/>
              <a:gd name="T53" fmla="*/ 939 h 1418"/>
              <a:gd name="T54" fmla="*/ 332 w 487"/>
              <a:gd name="T55" fmla="*/ 894 h 1418"/>
              <a:gd name="T56" fmla="*/ 320 w 487"/>
              <a:gd name="T57" fmla="*/ 977 h 1418"/>
              <a:gd name="T58" fmla="*/ 316 w 487"/>
              <a:gd name="T59" fmla="*/ 1048 h 1418"/>
              <a:gd name="T60" fmla="*/ 365 w 487"/>
              <a:gd name="T61" fmla="*/ 1067 h 1418"/>
              <a:gd name="T62" fmla="*/ 397 w 487"/>
              <a:gd name="T63" fmla="*/ 1043 h 1418"/>
              <a:gd name="T64" fmla="*/ 390 w 487"/>
              <a:gd name="T65" fmla="*/ 883 h 1418"/>
              <a:gd name="T66" fmla="*/ 419 w 487"/>
              <a:gd name="T67" fmla="*/ 741 h 1418"/>
              <a:gd name="T68" fmla="*/ 447 w 487"/>
              <a:gd name="T69" fmla="*/ 680 h 1418"/>
              <a:gd name="T70" fmla="*/ 451 w 487"/>
              <a:gd name="T71" fmla="*/ 613 h 1418"/>
              <a:gd name="T72" fmla="*/ 422 w 487"/>
              <a:gd name="T73" fmla="*/ 538 h 1418"/>
              <a:gd name="T74" fmla="*/ 461 w 487"/>
              <a:gd name="T75" fmla="*/ 502 h 1418"/>
              <a:gd name="T76" fmla="*/ 487 w 487"/>
              <a:gd name="T77" fmla="*/ 468 h 1418"/>
              <a:gd name="T78" fmla="*/ 450 w 487"/>
              <a:gd name="T79" fmla="*/ 372 h 1418"/>
              <a:gd name="T80" fmla="*/ 468 w 487"/>
              <a:gd name="T81" fmla="*/ 348 h 1418"/>
              <a:gd name="T82" fmla="*/ 325 w 487"/>
              <a:gd name="T83" fmla="*/ 223 h 1418"/>
              <a:gd name="T84" fmla="*/ 310 w 487"/>
              <a:gd name="T85" fmla="*/ 206 h 1418"/>
              <a:gd name="T86" fmla="*/ 321 w 487"/>
              <a:gd name="T87" fmla="*/ 182 h 1418"/>
              <a:gd name="T88" fmla="*/ 326 w 487"/>
              <a:gd name="T89" fmla="*/ 169 h 1418"/>
              <a:gd name="T90" fmla="*/ 325 w 487"/>
              <a:gd name="T91" fmla="*/ 142 h 1418"/>
              <a:gd name="T92" fmla="*/ 326 w 487"/>
              <a:gd name="T93" fmla="*/ 123 h 1418"/>
              <a:gd name="T94" fmla="*/ 315 w 487"/>
              <a:gd name="T95" fmla="*/ 75 h 1418"/>
              <a:gd name="T96" fmla="*/ 356 w 487"/>
              <a:gd name="T97" fmla="*/ 55 h 1418"/>
              <a:gd name="T98" fmla="*/ 363 w 487"/>
              <a:gd name="T99" fmla="*/ 27 h 1418"/>
              <a:gd name="T100" fmla="*/ 274 w 487"/>
              <a:gd name="T101" fmla="*/ 11 h 1418"/>
              <a:gd name="T102" fmla="*/ 231 w 487"/>
              <a:gd name="T103" fmla="*/ 1 h 1418"/>
              <a:gd name="T104" fmla="*/ 190 w 487"/>
              <a:gd name="T105" fmla="*/ 11 h 1418"/>
              <a:gd name="T106" fmla="*/ 160 w 487"/>
              <a:gd name="T107" fmla="*/ 44 h 1418"/>
              <a:gd name="T108" fmla="*/ 142 w 487"/>
              <a:gd name="T109" fmla="*/ 100 h 1418"/>
              <a:gd name="T110" fmla="*/ 382 w 487"/>
              <a:gd name="T111" fmla="*/ 410 h 1418"/>
              <a:gd name="T112" fmla="*/ 408 w 487"/>
              <a:gd name="T113" fmla="*/ 459 h 1418"/>
              <a:gd name="T114" fmla="*/ 383 w 487"/>
              <a:gd name="T115" fmla="*/ 451 h 1418"/>
              <a:gd name="T116" fmla="*/ 373 w 487"/>
              <a:gd name="T117" fmla="*/ 438 h 1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7" h="1418">
                <a:moveTo>
                  <a:pt x="160" y="138"/>
                </a:moveTo>
                <a:lnTo>
                  <a:pt x="160" y="138"/>
                </a:lnTo>
                <a:lnTo>
                  <a:pt x="156" y="155"/>
                </a:lnTo>
                <a:lnTo>
                  <a:pt x="156" y="155"/>
                </a:lnTo>
                <a:lnTo>
                  <a:pt x="156" y="157"/>
                </a:lnTo>
                <a:lnTo>
                  <a:pt x="157" y="159"/>
                </a:lnTo>
                <a:lnTo>
                  <a:pt x="161" y="162"/>
                </a:lnTo>
                <a:lnTo>
                  <a:pt x="169" y="167"/>
                </a:lnTo>
                <a:lnTo>
                  <a:pt x="169" y="167"/>
                </a:lnTo>
                <a:lnTo>
                  <a:pt x="167" y="181"/>
                </a:lnTo>
                <a:lnTo>
                  <a:pt x="166" y="191"/>
                </a:lnTo>
                <a:lnTo>
                  <a:pt x="163" y="197"/>
                </a:lnTo>
                <a:lnTo>
                  <a:pt x="163" y="197"/>
                </a:lnTo>
                <a:lnTo>
                  <a:pt x="157" y="200"/>
                </a:lnTo>
                <a:lnTo>
                  <a:pt x="148" y="204"/>
                </a:lnTo>
                <a:lnTo>
                  <a:pt x="129" y="214"/>
                </a:lnTo>
                <a:lnTo>
                  <a:pt x="129" y="214"/>
                </a:lnTo>
                <a:lnTo>
                  <a:pt x="112" y="223"/>
                </a:lnTo>
                <a:lnTo>
                  <a:pt x="85" y="240"/>
                </a:lnTo>
                <a:lnTo>
                  <a:pt x="69" y="249"/>
                </a:lnTo>
                <a:lnTo>
                  <a:pt x="56" y="259"/>
                </a:lnTo>
                <a:lnTo>
                  <a:pt x="45" y="267"/>
                </a:lnTo>
                <a:lnTo>
                  <a:pt x="39" y="274"/>
                </a:lnTo>
                <a:lnTo>
                  <a:pt x="39" y="274"/>
                </a:lnTo>
                <a:lnTo>
                  <a:pt x="34" y="285"/>
                </a:lnTo>
                <a:lnTo>
                  <a:pt x="29" y="302"/>
                </a:lnTo>
                <a:lnTo>
                  <a:pt x="14" y="347"/>
                </a:lnTo>
                <a:lnTo>
                  <a:pt x="7" y="371"/>
                </a:lnTo>
                <a:lnTo>
                  <a:pt x="2" y="391"/>
                </a:lnTo>
                <a:lnTo>
                  <a:pt x="0" y="406"/>
                </a:lnTo>
                <a:lnTo>
                  <a:pt x="0" y="410"/>
                </a:lnTo>
                <a:lnTo>
                  <a:pt x="1" y="413"/>
                </a:lnTo>
                <a:lnTo>
                  <a:pt x="1" y="413"/>
                </a:lnTo>
                <a:lnTo>
                  <a:pt x="8" y="416"/>
                </a:lnTo>
                <a:lnTo>
                  <a:pt x="17" y="418"/>
                </a:lnTo>
                <a:lnTo>
                  <a:pt x="26" y="420"/>
                </a:lnTo>
                <a:lnTo>
                  <a:pt x="26" y="420"/>
                </a:lnTo>
                <a:lnTo>
                  <a:pt x="34" y="468"/>
                </a:lnTo>
                <a:lnTo>
                  <a:pt x="40" y="503"/>
                </a:lnTo>
                <a:lnTo>
                  <a:pt x="45" y="526"/>
                </a:lnTo>
                <a:lnTo>
                  <a:pt x="45" y="526"/>
                </a:lnTo>
                <a:lnTo>
                  <a:pt x="48" y="532"/>
                </a:lnTo>
                <a:lnTo>
                  <a:pt x="52" y="537"/>
                </a:lnTo>
                <a:lnTo>
                  <a:pt x="57" y="542"/>
                </a:lnTo>
                <a:lnTo>
                  <a:pt x="63" y="545"/>
                </a:lnTo>
                <a:lnTo>
                  <a:pt x="70" y="549"/>
                </a:lnTo>
                <a:lnTo>
                  <a:pt x="76" y="551"/>
                </a:lnTo>
                <a:lnTo>
                  <a:pt x="82" y="552"/>
                </a:lnTo>
                <a:lnTo>
                  <a:pt x="88" y="552"/>
                </a:lnTo>
                <a:lnTo>
                  <a:pt x="88" y="552"/>
                </a:lnTo>
                <a:lnTo>
                  <a:pt x="114" y="549"/>
                </a:lnTo>
                <a:lnTo>
                  <a:pt x="132" y="545"/>
                </a:lnTo>
                <a:lnTo>
                  <a:pt x="132" y="545"/>
                </a:lnTo>
                <a:lnTo>
                  <a:pt x="135" y="569"/>
                </a:lnTo>
                <a:lnTo>
                  <a:pt x="138" y="589"/>
                </a:lnTo>
                <a:lnTo>
                  <a:pt x="141" y="598"/>
                </a:lnTo>
                <a:lnTo>
                  <a:pt x="143" y="604"/>
                </a:lnTo>
                <a:lnTo>
                  <a:pt x="143" y="604"/>
                </a:lnTo>
                <a:lnTo>
                  <a:pt x="145" y="609"/>
                </a:lnTo>
                <a:lnTo>
                  <a:pt x="149" y="613"/>
                </a:lnTo>
                <a:lnTo>
                  <a:pt x="156" y="622"/>
                </a:lnTo>
                <a:lnTo>
                  <a:pt x="166" y="628"/>
                </a:lnTo>
                <a:lnTo>
                  <a:pt x="166" y="628"/>
                </a:lnTo>
                <a:lnTo>
                  <a:pt x="168" y="628"/>
                </a:lnTo>
                <a:lnTo>
                  <a:pt x="171" y="629"/>
                </a:lnTo>
                <a:lnTo>
                  <a:pt x="173" y="631"/>
                </a:lnTo>
                <a:lnTo>
                  <a:pt x="173" y="631"/>
                </a:lnTo>
                <a:lnTo>
                  <a:pt x="174" y="636"/>
                </a:lnTo>
                <a:lnTo>
                  <a:pt x="175" y="641"/>
                </a:lnTo>
                <a:lnTo>
                  <a:pt x="178" y="646"/>
                </a:lnTo>
                <a:lnTo>
                  <a:pt x="180" y="651"/>
                </a:lnTo>
                <a:lnTo>
                  <a:pt x="180" y="651"/>
                </a:lnTo>
                <a:lnTo>
                  <a:pt x="180" y="655"/>
                </a:lnTo>
                <a:lnTo>
                  <a:pt x="179" y="657"/>
                </a:lnTo>
                <a:lnTo>
                  <a:pt x="175" y="662"/>
                </a:lnTo>
                <a:lnTo>
                  <a:pt x="172" y="668"/>
                </a:lnTo>
                <a:lnTo>
                  <a:pt x="169" y="672"/>
                </a:lnTo>
                <a:lnTo>
                  <a:pt x="169" y="675"/>
                </a:lnTo>
                <a:lnTo>
                  <a:pt x="169" y="675"/>
                </a:lnTo>
                <a:lnTo>
                  <a:pt x="169" y="681"/>
                </a:lnTo>
                <a:lnTo>
                  <a:pt x="171" y="686"/>
                </a:lnTo>
                <a:lnTo>
                  <a:pt x="174" y="697"/>
                </a:lnTo>
                <a:lnTo>
                  <a:pt x="177" y="708"/>
                </a:lnTo>
                <a:lnTo>
                  <a:pt x="177" y="712"/>
                </a:lnTo>
                <a:lnTo>
                  <a:pt x="177" y="718"/>
                </a:lnTo>
                <a:lnTo>
                  <a:pt x="177" y="718"/>
                </a:lnTo>
                <a:lnTo>
                  <a:pt x="167" y="764"/>
                </a:lnTo>
                <a:lnTo>
                  <a:pt x="156" y="821"/>
                </a:lnTo>
                <a:lnTo>
                  <a:pt x="156" y="821"/>
                </a:lnTo>
                <a:lnTo>
                  <a:pt x="155" y="834"/>
                </a:lnTo>
                <a:lnTo>
                  <a:pt x="155" y="851"/>
                </a:lnTo>
                <a:lnTo>
                  <a:pt x="156" y="888"/>
                </a:lnTo>
                <a:lnTo>
                  <a:pt x="157" y="922"/>
                </a:lnTo>
                <a:lnTo>
                  <a:pt x="157" y="935"/>
                </a:lnTo>
                <a:lnTo>
                  <a:pt x="156" y="943"/>
                </a:lnTo>
                <a:lnTo>
                  <a:pt x="156" y="943"/>
                </a:lnTo>
                <a:lnTo>
                  <a:pt x="154" y="952"/>
                </a:lnTo>
                <a:lnTo>
                  <a:pt x="151" y="962"/>
                </a:lnTo>
                <a:lnTo>
                  <a:pt x="148" y="971"/>
                </a:lnTo>
                <a:lnTo>
                  <a:pt x="143" y="982"/>
                </a:lnTo>
                <a:lnTo>
                  <a:pt x="143" y="982"/>
                </a:lnTo>
                <a:lnTo>
                  <a:pt x="140" y="989"/>
                </a:lnTo>
                <a:lnTo>
                  <a:pt x="136" y="999"/>
                </a:lnTo>
                <a:lnTo>
                  <a:pt x="131" y="1020"/>
                </a:lnTo>
                <a:lnTo>
                  <a:pt x="124" y="1050"/>
                </a:lnTo>
                <a:lnTo>
                  <a:pt x="124" y="1050"/>
                </a:lnTo>
                <a:lnTo>
                  <a:pt x="124" y="1054"/>
                </a:lnTo>
                <a:lnTo>
                  <a:pt x="123" y="1057"/>
                </a:lnTo>
                <a:lnTo>
                  <a:pt x="119" y="1063"/>
                </a:lnTo>
                <a:lnTo>
                  <a:pt x="119" y="1063"/>
                </a:lnTo>
                <a:lnTo>
                  <a:pt x="118" y="1066"/>
                </a:lnTo>
                <a:lnTo>
                  <a:pt x="117" y="1072"/>
                </a:lnTo>
                <a:lnTo>
                  <a:pt x="117" y="1092"/>
                </a:lnTo>
                <a:lnTo>
                  <a:pt x="117" y="1150"/>
                </a:lnTo>
                <a:lnTo>
                  <a:pt x="118" y="1211"/>
                </a:lnTo>
                <a:lnTo>
                  <a:pt x="117" y="1234"/>
                </a:lnTo>
                <a:lnTo>
                  <a:pt x="117" y="1242"/>
                </a:lnTo>
                <a:lnTo>
                  <a:pt x="116" y="1247"/>
                </a:lnTo>
                <a:lnTo>
                  <a:pt x="116" y="1247"/>
                </a:lnTo>
                <a:lnTo>
                  <a:pt x="106" y="1273"/>
                </a:lnTo>
                <a:lnTo>
                  <a:pt x="104" y="1283"/>
                </a:lnTo>
                <a:lnTo>
                  <a:pt x="100" y="1288"/>
                </a:lnTo>
                <a:lnTo>
                  <a:pt x="100" y="1288"/>
                </a:lnTo>
                <a:lnTo>
                  <a:pt x="97" y="1292"/>
                </a:lnTo>
                <a:lnTo>
                  <a:pt x="93" y="1297"/>
                </a:lnTo>
                <a:lnTo>
                  <a:pt x="89" y="1304"/>
                </a:lnTo>
                <a:lnTo>
                  <a:pt x="89" y="1304"/>
                </a:lnTo>
                <a:lnTo>
                  <a:pt x="85" y="1315"/>
                </a:lnTo>
                <a:lnTo>
                  <a:pt x="80" y="1330"/>
                </a:lnTo>
                <a:lnTo>
                  <a:pt x="77" y="1338"/>
                </a:lnTo>
                <a:lnTo>
                  <a:pt x="77" y="1346"/>
                </a:lnTo>
                <a:lnTo>
                  <a:pt x="77" y="1353"/>
                </a:lnTo>
                <a:lnTo>
                  <a:pt x="80" y="1359"/>
                </a:lnTo>
                <a:lnTo>
                  <a:pt x="80" y="1359"/>
                </a:lnTo>
                <a:lnTo>
                  <a:pt x="88" y="1373"/>
                </a:lnTo>
                <a:lnTo>
                  <a:pt x="94" y="1381"/>
                </a:lnTo>
                <a:lnTo>
                  <a:pt x="101" y="1389"/>
                </a:lnTo>
                <a:lnTo>
                  <a:pt x="108" y="1396"/>
                </a:lnTo>
                <a:lnTo>
                  <a:pt x="119" y="1403"/>
                </a:lnTo>
                <a:lnTo>
                  <a:pt x="131" y="1409"/>
                </a:lnTo>
                <a:lnTo>
                  <a:pt x="144" y="1414"/>
                </a:lnTo>
                <a:lnTo>
                  <a:pt x="144" y="1414"/>
                </a:lnTo>
                <a:lnTo>
                  <a:pt x="159" y="1418"/>
                </a:lnTo>
                <a:lnTo>
                  <a:pt x="169" y="1418"/>
                </a:lnTo>
                <a:lnTo>
                  <a:pt x="179" y="1416"/>
                </a:lnTo>
                <a:lnTo>
                  <a:pt x="185" y="1413"/>
                </a:lnTo>
                <a:lnTo>
                  <a:pt x="190" y="1409"/>
                </a:lnTo>
                <a:lnTo>
                  <a:pt x="193" y="1403"/>
                </a:lnTo>
                <a:lnTo>
                  <a:pt x="194" y="1397"/>
                </a:lnTo>
                <a:lnTo>
                  <a:pt x="194" y="1390"/>
                </a:lnTo>
                <a:lnTo>
                  <a:pt x="194" y="1390"/>
                </a:lnTo>
                <a:lnTo>
                  <a:pt x="192" y="1371"/>
                </a:lnTo>
                <a:lnTo>
                  <a:pt x="187" y="1346"/>
                </a:lnTo>
                <a:lnTo>
                  <a:pt x="182" y="1322"/>
                </a:lnTo>
                <a:lnTo>
                  <a:pt x="180" y="1305"/>
                </a:lnTo>
                <a:lnTo>
                  <a:pt x="180" y="1305"/>
                </a:lnTo>
                <a:lnTo>
                  <a:pt x="180" y="1289"/>
                </a:lnTo>
                <a:lnTo>
                  <a:pt x="180" y="1274"/>
                </a:lnTo>
                <a:lnTo>
                  <a:pt x="180" y="1274"/>
                </a:lnTo>
                <a:lnTo>
                  <a:pt x="180" y="1271"/>
                </a:lnTo>
                <a:lnTo>
                  <a:pt x="179" y="1268"/>
                </a:lnTo>
                <a:lnTo>
                  <a:pt x="175" y="1262"/>
                </a:lnTo>
                <a:lnTo>
                  <a:pt x="174" y="1259"/>
                </a:lnTo>
                <a:lnTo>
                  <a:pt x="173" y="1254"/>
                </a:lnTo>
                <a:lnTo>
                  <a:pt x="172" y="1248"/>
                </a:lnTo>
                <a:lnTo>
                  <a:pt x="173" y="1241"/>
                </a:lnTo>
                <a:lnTo>
                  <a:pt x="173" y="1241"/>
                </a:lnTo>
                <a:lnTo>
                  <a:pt x="174" y="1231"/>
                </a:lnTo>
                <a:lnTo>
                  <a:pt x="179" y="1218"/>
                </a:lnTo>
                <a:lnTo>
                  <a:pt x="190" y="1187"/>
                </a:lnTo>
                <a:lnTo>
                  <a:pt x="210" y="1138"/>
                </a:lnTo>
                <a:lnTo>
                  <a:pt x="210" y="1138"/>
                </a:lnTo>
                <a:lnTo>
                  <a:pt x="214" y="1125"/>
                </a:lnTo>
                <a:lnTo>
                  <a:pt x="217" y="1111"/>
                </a:lnTo>
                <a:lnTo>
                  <a:pt x="219" y="1095"/>
                </a:lnTo>
                <a:lnTo>
                  <a:pt x="221" y="1082"/>
                </a:lnTo>
                <a:lnTo>
                  <a:pt x="221" y="1082"/>
                </a:lnTo>
                <a:lnTo>
                  <a:pt x="222" y="1073"/>
                </a:lnTo>
                <a:lnTo>
                  <a:pt x="225" y="1062"/>
                </a:lnTo>
                <a:lnTo>
                  <a:pt x="229" y="1054"/>
                </a:lnTo>
                <a:lnTo>
                  <a:pt x="231" y="1046"/>
                </a:lnTo>
                <a:lnTo>
                  <a:pt x="231" y="1046"/>
                </a:lnTo>
                <a:lnTo>
                  <a:pt x="236" y="1036"/>
                </a:lnTo>
                <a:lnTo>
                  <a:pt x="243" y="1020"/>
                </a:lnTo>
                <a:lnTo>
                  <a:pt x="255" y="993"/>
                </a:lnTo>
                <a:lnTo>
                  <a:pt x="255" y="993"/>
                </a:lnTo>
                <a:lnTo>
                  <a:pt x="265" y="967"/>
                </a:lnTo>
                <a:lnTo>
                  <a:pt x="272" y="939"/>
                </a:lnTo>
                <a:lnTo>
                  <a:pt x="272" y="939"/>
                </a:lnTo>
                <a:lnTo>
                  <a:pt x="311" y="804"/>
                </a:lnTo>
                <a:lnTo>
                  <a:pt x="311" y="804"/>
                </a:lnTo>
                <a:lnTo>
                  <a:pt x="320" y="836"/>
                </a:lnTo>
                <a:lnTo>
                  <a:pt x="327" y="866"/>
                </a:lnTo>
                <a:lnTo>
                  <a:pt x="329" y="881"/>
                </a:lnTo>
                <a:lnTo>
                  <a:pt x="332" y="894"/>
                </a:lnTo>
                <a:lnTo>
                  <a:pt x="332" y="894"/>
                </a:lnTo>
                <a:lnTo>
                  <a:pt x="333" y="915"/>
                </a:lnTo>
                <a:lnTo>
                  <a:pt x="333" y="932"/>
                </a:lnTo>
                <a:lnTo>
                  <a:pt x="332" y="945"/>
                </a:lnTo>
                <a:lnTo>
                  <a:pt x="329" y="953"/>
                </a:lnTo>
                <a:lnTo>
                  <a:pt x="329" y="953"/>
                </a:lnTo>
                <a:lnTo>
                  <a:pt x="323" y="969"/>
                </a:lnTo>
                <a:lnTo>
                  <a:pt x="320" y="977"/>
                </a:lnTo>
                <a:lnTo>
                  <a:pt x="319" y="987"/>
                </a:lnTo>
                <a:lnTo>
                  <a:pt x="319" y="987"/>
                </a:lnTo>
                <a:lnTo>
                  <a:pt x="316" y="1001"/>
                </a:lnTo>
                <a:lnTo>
                  <a:pt x="315" y="1019"/>
                </a:lnTo>
                <a:lnTo>
                  <a:pt x="314" y="1037"/>
                </a:lnTo>
                <a:lnTo>
                  <a:pt x="315" y="1043"/>
                </a:lnTo>
                <a:lnTo>
                  <a:pt x="316" y="1048"/>
                </a:lnTo>
                <a:lnTo>
                  <a:pt x="316" y="1048"/>
                </a:lnTo>
                <a:lnTo>
                  <a:pt x="320" y="1051"/>
                </a:lnTo>
                <a:lnTo>
                  <a:pt x="325" y="1055"/>
                </a:lnTo>
                <a:lnTo>
                  <a:pt x="338" y="1061"/>
                </a:lnTo>
                <a:lnTo>
                  <a:pt x="353" y="1066"/>
                </a:lnTo>
                <a:lnTo>
                  <a:pt x="359" y="1067"/>
                </a:lnTo>
                <a:lnTo>
                  <a:pt x="365" y="1067"/>
                </a:lnTo>
                <a:lnTo>
                  <a:pt x="365" y="1067"/>
                </a:lnTo>
                <a:lnTo>
                  <a:pt x="375" y="1063"/>
                </a:lnTo>
                <a:lnTo>
                  <a:pt x="385" y="1057"/>
                </a:lnTo>
                <a:lnTo>
                  <a:pt x="390" y="1054"/>
                </a:lnTo>
                <a:lnTo>
                  <a:pt x="395" y="1050"/>
                </a:lnTo>
                <a:lnTo>
                  <a:pt x="397" y="1046"/>
                </a:lnTo>
                <a:lnTo>
                  <a:pt x="397" y="1043"/>
                </a:lnTo>
                <a:lnTo>
                  <a:pt x="397" y="1043"/>
                </a:lnTo>
                <a:lnTo>
                  <a:pt x="396" y="1001"/>
                </a:lnTo>
                <a:lnTo>
                  <a:pt x="393" y="946"/>
                </a:lnTo>
                <a:lnTo>
                  <a:pt x="393" y="946"/>
                </a:lnTo>
                <a:lnTo>
                  <a:pt x="390" y="925"/>
                </a:lnTo>
                <a:lnTo>
                  <a:pt x="390" y="903"/>
                </a:lnTo>
                <a:lnTo>
                  <a:pt x="390" y="883"/>
                </a:lnTo>
                <a:lnTo>
                  <a:pt x="393" y="867"/>
                </a:lnTo>
                <a:lnTo>
                  <a:pt x="393" y="867"/>
                </a:lnTo>
                <a:lnTo>
                  <a:pt x="401" y="804"/>
                </a:lnTo>
                <a:lnTo>
                  <a:pt x="407" y="753"/>
                </a:lnTo>
                <a:lnTo>
                  <a:pt x="407" y="753"/>
                </a:lnTo>
                <a:lnTo>
                  <a:pt x="410" y="751"/>
                </a:lnTo>
                <a:lnTo>
                  <a:pt x="419" y="741"/>
                </a:lnTo>
                <a:lnTo>
                  <a:pt x="425" y="734"/>
                </a:lnTo>
                <a:lnTo>
                  <a:pt x="430" y="725"/>
                </a:lnTo>
                <a:lnTo>
                  <a:pt x="436" y="716"/>
                </a:lnTo>
                <a:lnTo>
                  <a:pt x="440" y="705"/>
                </a:lnTo>
                <a:lnTo>
                  <a:pt x="440" y="705"/>
                </a:lnTo>
                <a:lnTo>
                  <a:pt x="445" y="693"/>
                </a:lnTo>
                <a:lnTo>
                  <a:pt x="447" y="680"/>
                </a:lnTo>
                <a:lnTo>
                  <a:pt x="451" y="668"/>
                </a:lnTo>
                <a:lnTo>
                  <a:pt x="452" y="655"/>
                </a:lnTo>
                <a:lnTo>
                  <a:pt x="453" y="643"/>
                </a:lnTo>
                <a:lnTo>
                  <a:pt x="453" y="631"/>
                </a:lnTo>
                <a:lnTo>
                  <a:pt x="453" y="622"/>
                </a:lnTo>
                <a:lnTo>
                  <a:pt x="451" y="613"/>
                </a:lnTo>
                <a:lnTo>
                  <a:pt x="451" y="613"/>
                </a:lnTo>
                <a:lnTo>
                  <a:pt x="445" y="597"/>
                </a:lnTo>
                <a:lnTo>
                  <a:pt x="438" y="577"/>
                </a:lnTo>
                <a:lnTo>
                  <a:pt x="427" y="556"/>
                </a:lnTo>
                <a:lnTo>
                  <a:pt x="427" y="556"/>
                </a:lnTo>
                <a:lnTo>
                  <a:pt x="424" y="546"/>
                </a:lnTo>
                <a:lnTo>
                  <a:pt x="422" y="538"/>
                </a:lnTo>
                <a:lnTo>
                  <a:pt x="422" y="538"/>
                </a:lnTo>
                <a:lnTo>
                  <a:pt x="414" y="509"/>
                </a:lnTo>
                <a:lnTo>
                  <a:pt x="414" y="509"/>
                </a:lnTo>
                <a:lnTo>
                  <a:pt x="422" y="511"/>
                </a:lnTo>
                <a:lnTo>
                  <a:pt x="432" y="509"/>
                </a:lnTo>
                <a:lnTo>
                  <a:pt x="446" y="506"/>
                </a:lnTo>
                <a:lnTo>
                  <a:pt x="446" y="506"/>
                </a:lnTo>
                <a:lnTo>
                  <a:pt x="461" y="502"/>
                </a:lnTo>
                <a:lnTo>
                  <a:pt x="468" y="499"/>
                </a:lnTo>
                <a:lnTo>
                  <a:pt x="473" y="495"/>
                </a:lnTo>
                <a:lnTo>
                  <a:pt x="477" y="490"/>
                </a:lnTo>
                <a:lnTo>
                  <a:pt x="481" y="484"/>
                </a:lnTo>
                <a:lnTo>
                  <a:pt x="484" y="477"/>
                </a:lnTo>
                <a:lnTo>
                  <a:pt x="487" y="468"/>
                </a:lnTo>
                <a:lnTo>
                  <a:pt x="487" y="468"/>
                </a:lnTo>
                <a:lnTo>
                  <a:pt x="487" y="462"/>
                </a:lnTo>
                <a:lnTo>
                  <a:pt x="486" y="456"/>
                </a:lnTo>
                <a:lnTo>
                  <a:pt x="482" y="441"/>
                </a:lnTo>
                <a:lnTo>
                  <a:pt x="477" y="426"/>
                </a:lnTo>
                <a:lnTo>
                  <a:pt x="470" y="409"/>
                </a:lnTo>
                <a:lnTo>
                  <a:pt x="456" y="383"/>
                </a:lnTo>
                <a:lnTo>
                  <a:pt x="450" y="372"/>
                </a:lnTo>
                <a:lnTo>
                  <a:pt x="450" y="372"/>
                </a:lnTo>
                <a:lnTo>
                  <a:pt x="459" y="364"/>
                </a:lnTo>
                <a:lnTo>
                  <a:pt x="467" y="358"/>
                </a:lnTo>
                <a:lnTo>
                  <a:pt x="470" y="353"/>
                </a:lnTo>
                <a:lnTo>
                  <a:pt x="470" y="353"/>
                </a:lnTo>
                <a:lnTo>
                  <a:pt x="469" y="352"/>
                </a:lnTo>
                <a:lnTo>
                  <a:pt x="468" y="348"/>
                </a:lnTo>
                <a:lnTo>
                  <a:pt x="462" y="339"/>
                </a:lnTo>
                <a:lnTo>
                  <a:pt x="447" y="320"/>
                </a:lnTo>
                <a:lnTo>
                  <a:pt x="447" y="320"/>
                </a:lnTo>
                <a:lnTo>
                  <a:pt x="434" y="304"/>
                </a:lnTo>
                <a:lnTo>
                  <a:pt x="412" y="278"/>
                </a:lnTo>
                <a:lnTo>
                  <a:pt x="382" y="243"/>
                </a:lnTo>
                <a:lnTo>
                  <a:pt x="325" y="223"/>
                </a:lnTo>
                <a:lnTo>
                  <a:pt x="268" y="214"/>
                </a:lnTo>
                <a:lnTo>
                  <a:pt x="268" y="214"/>
                </a:lnTo>
                <a:lnTo>
                  <a:pt x="288" y="212"/>
                </a:lnTo>
                <a:lnTo>
                  <a:pt x="301" y="210"/>
                </a:lnTo>
                <a:lnTo>
                  <a:pt x="309" y="208"/>
                </a:lnTo>
                <a:lnTo>
                  <a:pt x="309" y="208"/>
                </a:lnTo>
                <a:lnTo>
                  <a:pt x="310" y="206"/>
                </a:lnTo>
                <a:lnTo>
                  <a:pt x="311" y="204"/>
                </a:lnTo>
                <a:lnTo>
                  <a:pt x="313" y="197"/>
                </a:lnTo>
                <a:lnTo>
                  <a:pt x="313" y="190"/>
                </a:lnTo>
                <a:lnTo>
                  <a:pt x="314" y="187"/>
                </a:lnTo>
                <a:lnTo>
                  <a:pt x="315" y="186"/>
                </a:lnTo>
                <a:lnTo>
                  <a:pt x="315" y="186"/>
                </a:lnTo>
                <a:lnTo>
                  <a:pt x="321" y="182"/>
                </a:lnTo>
                <a:lnTo>
                  <a:pt x="325" y="181"/>
                </a:lnTo>
                <a:lnTo>
                  <a:pt x="326" y="179"/>
                </a:lnTo>
                <a:lnTo>
                  <a:pt x="326" y="179"/>
                </a:lnTo>
                <a:lnTo>
                  <a:pt x="325" y="173"/>
                </a:lnTo>
                <a:lnTo>
                  <a:pt x="325" y="172"/>
                </a:lnTo>
                <a:lnTo>
                  <a:pt x="326" y="169"/>
                </a:lnTo>
                <a:lnTo>
                  <a:pt x="326" y="169"/>
                </a:lnTo>
                <a:lnTo>
                  <a:pt x="328" y="168"/>
                </a:lnTo>
                <a:lnTo>
                  <a:pt x="329" y="167"/>
                </a:lnTo>
                <a:lnTo>
                  <a:pt x="329" y="166"/>
                </a:lnTo>
                <a:lnTo>
                  <a:pt x="329" y="163"/>
                </a:lnTo>
                <a:lnTo>
                  <a:pt x="329" y="163"/>
                </a:lnTo>
                <a:lnTo>
                  <a:pt x="325" y="142"/>
                </a:lnTo>
                <a:lnTo>
                  <a:pt x="325" y="142"/>
                </a:lnTo>
                <a:lnTo>
                  <a:pt x="329" y="138"/>
                </a:lnTo>
                <a:lnTo>
                  <a:pt x="333" y="136"/>
                </a:lnTo>
                <a:lnTo>
                  <a:pt x="333" y="134"/>
                </a:lnTo>
                <a:lnTo>
                  <a:pt x="333" y="132"/>
                </a:lnTo>
                <a:lnTo>
                  <a:pt x="333" y="132"/>
                </a:lnTo>
                <a:lnTo>
                  <a:pt x="330" y="129"/>
                </a:lnTo>
                <a:lnTo>
                  <a:pt x="326" y="123"/>
                </a:lnTo>
                <a:lnTo>
                  <a:pt x="321" y="116"/>
                </a:lnTo>
                <a:lnTo>
                  <a:pt x="320" y="111"/>
                </a:lnTo>
                <a:lnTo>
                  <a:pt x="319" y="105"/>
                </a:lnTo>
                <a:lnTo>
                  <a:pt x="319" y="105"/>
                </a:lnTo>
                <a:lnTo>
                  <a:pt x="315" y="86"/>
                </a:lnTo>
                <a:lnTo>
                  <a:pt x="315" y="75"/>
                </a:lnTo>
                <a:lnTo>
                  <a:pt x="315" y="75"/>
                </a:lnTo>
                <a:lnTo>
                  <a:pt x="316" y="70"/>
                </a:lnTo>
                <a:lnTo>
                  <a:pt x="316" y="68"/>
                </a:lnTo>
                <a:lnTo>
                  <a:pt x="316" y="68"/>
                </a:lnTo>
                <a:lnTo>
                  <a:pt x="322" y="66"/>
                </a:lnTo>
                <a:lnTo>
                  <a:pt x="334" y="62"/>
                </a:lnTo>
                <a:lnTo>
                  <a:pt x="356" y="55"/>
                </a:lnTo>
                <a:lnTo>
                  <a:pt x="356" y="55"/>
                </a:lnTo>
                <a:lnTo>
                  <a:pt x="357" y="54"/>
                </a:lnTo>
                <a:lnTo>
                  <a:pt x="359" y="50"/>
                </a:lnTo>
                <a:lnTo>
                  <a:pt x="362" y="42"/>
                </a:lnTo>
                <a:lnTo>
                  <a:pt x="364" y="33"/>
                </a:lnTo>
                <a:lnTo>
                  <a:pt x="364" y="30"/>
                </a:lnTo>
                <a:lnTo>
                  <a:pt x="363" y="27"/>
                </a:lnTo>
                <a:lnTo>
                  <a:pt x="363" y="27"/>
                </a:lnTo>
                <a:lnTo>
                  <a:pt x="359" y="27"/>
                </a:lnTo>
                <a:lnTo>
                  <a:pt x="351" y="27"/>
                </a:lnTo>
                <a:lnTo>
                  <a:pt x="328" y="30"/>
                </a:lnTo>
                <a:lnTo>
                  <a:pt x="296" y="34"/>
                </a:lnTo>
                <a:lnTo>
                  <a:pt x="296" y="34"/>
                </a:lnTo>
                <a:lnTo>
                  <a:pt x="284" y="20"/>
                </a:lnTo>
                <a:lnTo>
                  <a:pt x="274" y="11"/>
                </a:lnTo>
                <a:lnTo>
                  <a:pt x="270" y="6"/>
                </a:lnTo>
                <a:lnTo>
                  <a:pt x="265" y="3"/>
                </a:lnTo>
                <a:lnTo>
                  <a:pt x="265" y="3"/>
                </a:lnTo>
                <a:lnTo>
                  <a:pt x="256" y="1"/>
                </a:lnTo>
                <a:lnTo>
                  <a:pt x="247" y="0"/>
                </a:lnTo>
                <a:lnTo>
                  <a:pt x="237" y="0"/>
                </a:lnTo>
                <a:lnTo>
                  <a:pt x="231" y="1"/>
                </a:lnTo>
                <a:lnTo>
                  <a:pt x="231" y="1"/>
                </a:lnTo>
                <a:lnTo>
                  <a:pt x="204" y="14"/>
                </a:lnTo>
                <a:lnTo>
                  <a:pt x="204" y="14"/>
                </a:lnTo>
                <a:lnTo>
                  <a:pt x="198" y="12"/>
                </a:lnTo>
                <a:lnTo>
                  <a:pt x="193" y="11"/>
                </a:lnTo>
                <a:lnTo>
                  <a:pt x="190" y="11"/>
                </a:lnTo>
                <a:lnTo>
                  <a:pt x="190" y="11"/>
                </a:lnTo>
                <a:lnTo>
                  <a:pt x="186" y="13"/>
                </a:lnTo>
                <a:lnTo>
                  <a:pt x="184" y="15"/>
                </a:lnTo>
                <a:lnTo>
                  <a:pt x="181" y="20"/>
                </a:lnTo>
                <a:lnTo>
                  <a:pt x="181" y="20"/>
                </a:lnTo>
                <a:lnTo>
                  <a:pt x="173" y="30"/>
                </a:lnTo>
                <a:lnTo>
                  <a:pt x="160" y="44"/>
                </a:lnTo>
                <a:lnTo>
                  <a:pt x="160" y="44"/>
                </a:lnTo>
                <a:lnTo>
                  <a:pt x="156" y="50"/>
                </a:lnTo>
                <a:lnTo>
                  <a:pt x="151" y="58"/>
                </a:lnTo>
                <a:lnTo>
                  <a:pt x="144" y="75"/>
                </a:lnTo>
                <a:lnTo>
                  <a:pt x="144" y="75"/>
                </a:lnTo>
                <a:lnTo>
                  <a:pt x="143" y="83"/>
                </a:lnTo>
                <a:lnTo>
                  <a:pt x="142" y="92"/>
                </a:lnTo>
                <a:lnTo>
                  <a:pt x="142" y="100"/>
                </a:lnTo>
                <a:lnTo>
                  <a:pt x="143" y="106"/>
                </a:lnTo>
                <a:lnTo>
                  <a:pt x="143" y="106"/>
                </a:lnTo>
                <a:lnTo>
                  <a:pt x="150" y="124"/>
                </a:lnTo>
                <a:lnTo>
                  <a:pt x="156" y="136"/>
                </a:lnTo>
                <a:lnTo>
                  <a:pt x="160" y="138"/>
                </a:lnTo>
                <a:close/>
                <a:moveTo>
                  <a:pt x="376" y="404"/>
                </a:moveTo>
                <a:lnTo>
                  <a:pt x="382" y="410"/>
                </a:lnTo>
                <a:lnTo>
                  <a:pt x="382" y="410"/>
                </a:lnTo>
                <a:lnTo>
                  <a:pt x="385" y="418"/>
                </a:lnTo>
                <a:lnTo>
                  <a:pt x="394" y="433"/>
                </a:lnTo>
                <a:lnTo>
                  <a:pt x="394" y="433"/>
                </a:lnTo>
                <a:lnTo>
                  <a:pt x="410" y="458"/>
                </a:lnTo>
                <a:lnTo>
                  <a:pt x="410" y="458"/>
                </a:lnTo>
                <a:lnTo>
                  <a:pt x="408" y="459"/>
                </a:lnTo>
                <a:lnTo>
                  <a:pt x="400" y="462"/>
                </a:lnTo>
                <a:lnTo>
                  <a:pt x="389" y="464"/>
                </a:lnTo>
                <a:lnTo>
                  <a:pt x="389" y="464"/>
                </a:lnTo>
                <a:lnTo>
                  <a:pt x="387" y="461"/>
                </a:lnTo>
                <a:lnTo>
                  <a:pt x="384" y="456"/>
                </a:lnTo>
                <a:lnTo>
                  <a:pt x="383" y="451"/>
                </a:lnTo>
                <a:lnTo>
                  <a:pt x="383" y="451"/>
                </a:lnTo>
                <a:lnTo>
                  <a:pt x="382" y="449"/>
                </a:lnTo>
                <a:lnTo>
                  <a:pt x="381" y="447"/>
                </a:lnTo>
                <a:lnTo>
                  <a:pt x="378" y="445"/>
                </a:lnTo>
                <a:lnTo>
                  <a:pt x="375" y="443"/>
                </a:lnTo>
                <a:lnTo>
                  <a:pt x="373" y="440"/>
                </a:lnTo>
                <a:lnTo>
                  <a:pt x="373" y="438"/>
                </a:lnTo>
                <a:lnTo>
                  <a:pt x="373" y="438"/>
                </a:lnTo>
                <a:lnTo>
                  <a:pt x="375" y="419"/>
                </a:lnTo>
                <a:lnTo>
                  <a:pt x="376" y="404"/>
                </a:lnTo>
                <a:lnTo>
                  <a:pt x="376" y="4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id="{3E8C7B93-9936-4E06-A343-BDC29BEC786A}"/>
              </a:ext>
            </a:extLst>
          </p:cNvPr>
          <p:cNvSpPr>
            <a:spLocks noEditPoints="1"/>
          </p:cNvSpPr>
          <p:nvPr/>
        </p:nvSpPr>
        <p:spPr bwMode="auto">
          <a:xfrm>
            <a:off x="8311281" y="4701848"/>
            <a:ext cx="777227" cy="1602403"/>
          </a:xfrm>
          <a:custGeom>
            <a:avLst/>
            <a:gdLst>
              <a:gd name="T0" fmla="*/ 265 w 697"/>
              <a:gd name="T1" fmla="*/ 187 h 1437"/>
              <a:gd name="T2" fmla="*/ 271 w 697"/>
              <a:gd name="T3" fmla="*/ 210 h 1437"/>
              <a:gd name="T4" fmla="*/ 199 w 697"/>
              <a:gd name="T5" fmla="*/ 238 h 1437"/>
              <a:gd name="T6" fmla="*/ 106 w 697"/>
              <a:gd name="T7" fmla="*/ 284 h 1437"/>
              <a:gd name="T8" fmla="*/ 43 w 697"/>
              <a:gd name="T9" fmla="*/ 379 h 1437"/>
              <a:gd name="T10" fmla="*/ 10 w 697"/>
              <a:gd name="T11" fmla="*/ 477 h 1437"/>
              <a:gd name="T12" fmla="*/ 26 w 697"/>
              <a:gd name="T13" fmla="*/ 566 h 1437"/>
              <a:gd name="T14" fmla="*/ 93 w 697"/>
              <a:gd name="T15" fmla="*/ 656 h 1437"/>
              <a:gd name="T16" fmla="*/ 129 w 697"/>
              <a:gd name="T17" fmla="*/ 726 h 1437"/>
              <a:gd name="T18" fmla="*/ 164 w 697"/>
              <a:gd name="T19" fmla="*/ 801 h 1437"/>
              <a:gd name="T20" fmla="*/ 203 w 697"/>
              <a:gd name="T21" fmla="*/ 913 h 1437"/>
              <a:gd name="T22" fmla="*/ 223 w 697"/>
              <a:gd name="T23" fmla="*/ 990 h 1437"/>
              <a:gd name="T24" fmla="*/ 218 w 697"/>
              <a:gd name="T25" fmla="*/ 1059 h 1437"/>
              <a:gd name="T26" fmla="*/ 225 w 697"/>
              <a:gd name="T27" fmla="*/ 1121 h 1437"/>
              <a:gd name="T28" fmla="*/ 282 w 697"/>
              <a:gd name="T29" fmla="*/ 1289 h 1437"/>
              <a:gd name="T30" fmla="*/ 282 w 697"/>
              <a:gd name="T31" fmla="*/ 1354 h 1437"/>
              <a:gd name="T32" fmla="*/ 275 w 697"/>
              <a:gd name="T33" fmla="*/ 1415 h 1437"/>
              <a:gd name="T34" fmla="*/ 349 w 697"/>
              <a:gd name="T35" fmla="*/ 1426 h 1437"/>
              <a:gd name="T36" fmla="*/ 475 w 697"/>
              <a:gd name="T37" fmla="*/ 1437 h 1437"/>
              <a:gd name="T38" fmla="*/ 540 w 697"/>
              <a:gd name="T39" fmla="*/ 1416 h 1437"/>
              <a:gd name="T40" fmla="*/ 472 w 697"/>
              <a:gd name="T41" fmla="*/ 1379 h 1437"/>
              <a:gd name="T42" fmla="*/ 410 w 697"/>
              <a:gd name="T43" fmla="*/ 1331 h 1437"/>
              <a:gd name="T44" fmla="*/ 348 w 697"/>
              <a:gd name="T45" fmla="*/ 1234 h 1437"/>
              <a:gd name="T46" fmla="*/ 336 w 697"/>
              <a:gd name="T47" fmla="*/ 1053 h 1437"/>
              <a:gd name="T48" fmla="*/ 336 w 697"/>
              <a:gd name="T49" fmla="*/ 916 h 1437"/>
              <a:gd name="T50" fmla="*/ 312 w 697"/>
              <a:gd name="T51" fmla="*/ 814 h 1437"/>
              <a:gd name="T52" fmla="*/ 355 w 697"/>
              <a:gd name="T53" fmla="*/ 886 h 1437"/>
              <a:gd name="T54" fmla="*/ 419 w 697"/>
              <a:gd name="T55" fmla="*/ 897 h 1437"/>
              <a:gd name="T56" fmla="*/ 471 w 697"/>
              <a:gd name="T57" fmla="*/ 866 h 1437"/>
              <a:gd name="T58" fmla="*/ 475 w 697"/>
              <a:gd name="T59" fmla="*/ 811 h 1437"/>
              <a:gd name="T60" fmla="*/ 446 w 697"/>
              <a:gd name="T61" fmla="*/ 672 h 1437"/>
              <a:gd name="T62" fmla="*/ 448 w 697"/>
              <a:gd name="T63" fmla="*/ 584 h 1437"/>
              <a:gd name="T64" fmla="*/ 447 w 697"/>
              <a:gd name="T65" fmla="*/ 478 h 1437"/>
              <a:gd name="T66" fmla="*/ 464 w 697"/>
              <a:gd name="T67" fmla="*/ 460 h 1437"/>
              <a:gd name="T68" fmla="*/ 491 w 697"/>
              <a:gd name="T69" fmla="*/ 516 h 1437"/>
              <a:gd name="T70" fmla="*/ 534 w 697"/>
              <a:gd name="T71" fmla="*/ 610 h 1437"/>
              <a:gd name="T72" fmla="*/ 611 w 697"/>
              <a:gd name="T73" fmla="*/ 789 h 1437"/>
              <a:gd name="T74" fmla="*/ 620 w 697"/>
              <a:gd name="T75" fmla="*/ 829 h 1437"/>
              <a:gd name="T76" fmla="*/ 655 w 697"/>
              <a:gd name="T77" fmla="*/ 866 h 1437"/>
              <a:gd name="T78" fmla="*/ 641 w 697"/>
              <a:gd name="T79" fmla="*/ 884 h 1437"/>
              <a:gd name="T80" fmla="*/ 645 w 697"/>
              <a:gd name="T81" fmla="*/ 901 h 1437"/>
              <a:gd name="T82" fmla="*/ 689 w 697"/>
              <a:gd name="T83" fmla="*/ 905 h 1437"/>
              <a:gd name="T84" fmla="*/ 692 w 697"/>
              <a:gd name="T85" fmla="*/ 843 h 1437"/>
              <a:gd name="T86" fmla="*/ 635 w 697"/>
              <a:gd name="T87" fmla="*/ 658 h 1437"/>
              <a:gd name="T88" fmla="*/ 583 w 697"/>
              <a:gd name="T89" fmla="*/ 529 h 1437"/>
              <a:gd name="T90" fmla="*/ 580 w 697"/>
              <a:gd name="T91" fmla="*/ 419 h 1437"/>
              <a:gd name="T92" fmla="*/ 451 w 697"/>
              <a:gd name="T93" fmla="*/ 252 h 1437"/>
              <a:gd name="T94" fmla="*/ 427 w 697"/>
              <a:gd name="T95" fmla="*/ 216 h 1437"/>
              <a:gd name="T96" fmla="*/ 450 w 697"/>
              <a:gd name="T97" fmla="*/ 146 h 1437"/>
              <a:gd name="T98" fmla="*/ 451 w 697"/>
              <a:gd name="T99" fmla="*/ 104 h 1437"/>
              <a:gd name="T100" fmla="*/ 506 w 697"/>
              <a:gd name="T101" fmla="*/ 55 h 1437"/>
              <a:gd name="T102" fmla="*/ 434 w 697"/>
              <a:gd name="T103" fmla="*/ 42 h 1437"/>
              <a:gd name="T104" fmla="*/ 385 w 697"/>
              <a:gd name="T105" fmla="*/ 0 h 1437"/>
              <a:gd name="T106" fmla="*/ 322 w 697"/>
              <a:gd name="T107" fmla="*/ 10 h 1437"/>
              <a:gd name="T108" fmla="*/ 267 w 697"/>
              <a:gd name="T109" fmla="*/ 53 h 1437"/>
              <a:gd name="T110" fmla="*/ 137 w 697"/>
              <a:gd name="T111" fmla="*/ 430 h 1437"/>
              <a:gd name="T112" fmla="*/ 149 w 697"/>
              <a:gd name="T113" fmla="*/ 481 h 1437"/>
              <a:gd name="T114" fmla="*/ 131 w 697"/>
              <a:gd name="T115" fmla="*/ 578 h 1437"/>
              <a:gd name="T116" fmla="*/ 87 w 697"/>
              <a:gd name="T117" fmla="*/ 522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7" h="1437">
                <a:moveTo>
                  <a:pt x="263" y="148"/>
                </a:moveTo>
                <a:lnTo>
                  <a:pt x="267" y="148"/>
                </a:lnTo>
                <a:lnTo>
                  <a:pt x="267" y="148"/>
                </a:lnTo>
                <a:lnTo>
                  <a:pt x="268" y="151"/>
                </a:lnTo>
                <a:lnTo>
                  <a:pt x="269" y="154"/>
                </a:lnTo>
                <a:lnTo>
                  <a:pt x="269" y="154"/>
                </a:lnTo>
                <a:lnTo>
                  <a:pt x="267" y="167"/>
                </a:lnTo>
                <a:lnTo>
                  <a:pt x="265" y="177"/>
                </a:lnTo>
                <a:lnTo>
                  <a:pt x="265" y="187"/>
                </a:lnTo>
                <a:lnTo>
                  <a:pt x="265" y="187"/>
                </a:lnTo>
                <a:lnTo>
                  <a:pt x="266" y="193"/>
                </a:lnTo>
                <a:lnTo>
                  <a:pt x="267" y="196"/>
                </a:lnTo>
                <a:lnTo>
                  <a:pt x="269" y="199"/>
                </a:lnTo>
                <a:lnTo>
                  <a:pt x="271" y="202"/>
                </a:lnTo>
                <a:lnTo>
                  <a:pt x="271" y="202"/>
                </a:lnTo>
                <a:lnTo>
                  <a:pt x="272" y="206"/>
                </a:lnTo>
                <a:lnTo>
                  <a:pt x="272" y="208"/>
                </a:lnTo>
                <a:lnTo>
                  <a:pt x="271" y="210"/>
                </a:lnTo>
                <a:lnTo>
                  <a:pt x="271" y="210"/>
                </a:lnTo>
                <a:lnTo>
                  <a:pt x="256" y="214"/>
                </a:lnTo>
                <a:lnTo>
                  <a:pt x="231" y="220"/>
                </a:lnTo>
                <a:lnTo>
                  <a:pt x="231" y="220"/>
                </a:lnTo>
                <a:lnTo>
                  <a:pt x="223" y="222"/>
                </a:lnTo>
                <a:lnTo>
                  <a:pt x="218" y="224"/>
                </a:lnTo>
                <a:lnTo>
                  <a:pt x="211" y="231"/>
                </a:lnTo>
                <a:lnTo>
                  <a:pt x="211" y="231"/>
                </a:lnTo>
                <a:lnTo>
                  <a:pt x="199" y="238"/>
                </a:lnTo>
                <a:lnTo>
                  <a:pt x="182" y="247"/>
                </a:lnTo>
                <a:lnTo>
                  <a:pt x="164" y="256"/>
                </a:lnTo>
                <a:lnTo>
                  <a:pt x="149" y="262"/>
                </a:lnTo>
                <a:lnTo>
                  <a:pt x="149" y="262"/>
                </a:lnTo>
                <a:lnTo>
                  <a:pt x="126" y="270"/>
                </a:lnTo>
                <a:lnTo>
                  <a:pt x="118" y="274"/>
                </a:lnTo>
                <a:lnTo>
                  <a:pt x="113" y="276"/>
                </a:lnTo>
                <a:lnTo>
                  <a:pt x="113" y="276"/>
                </a:lnTo>
                <a:lnTo>
                  <a:pt x="106" y="284"/>
                </a:lnTo>
                <a:lnTo>
                  <a:pt x="95" y="299"/>
                </a:lnTo>
                <a:lnTo>
                  <a:pt x="84" y="315"/>
                </a:lnTo>
                <a:lnTo>
                  <a:pt x="75" y="330"/>
                </a:lnTo>
                <a:lnTo>
                  <a:pt x="75" y="330"/>
                </a:lnTo>
                <a:lnTo>
                  <a:pt x="65" y="346"/>
                </a:lnTo>
                <a:lnTo>
                  <a:pt x="57" y="361"/>
                </a:lnTo>
                <a:lnTo>
                  <a:pt x="57" y="361"/>
                </a:lnTo>
                <a:lnTo>
                  <a:pt x="51" y="369"/>
                </a:lnTo>
                <a:lnTo>
                  <a:pt x="43" y="379"/>
                </a:lnTo>
                <a:lnTo>
                  <a:pt x="37" y="387"/>
                </a:lnTo>
                <a:lnTo>
                  <a:pt x="35" y="389"/>
                </a:lnTo>
                <a:lnTo>
                  <a:pt x="35" y="392"/>
                </a:lnTo>
                <a:lnTo>
                  <a:pt x="35" y="392"/>
                </a:lnTo>
                <a:lnTo>
                  <a:pt x="39" y="400"/>
                </a:lnTo>
                <a:lnTo>
                  <a:pt x="41" y="404"/>
                </a:lnTo>
                <a:lnTo>
                  <a:pt x="41" y="404"/>
                </a:lnTo>
                <a:lnTo>
                  <a:pt x="23" y="444"/>
                </a:lnTo>
                <a:lnTo>
                  <a:pt x="10" y="477"/>
                </a:lnTo>
                <a:lnTo>
                  <a:pt x="1" y="504"/>
                </a:lnTo>
                <a:lnTo>
                  <a:pt x="1" y="504"/>
                </a:lnTo>
                <a:lnTo>
                  <a:pt x="0" y="509"/>
                </a:lnTo>
                <a:lnTo>
                  <a:pt x="0" y="515"/>
                </a:lnTo>
                <a:lnTo>
                  <a:pt x="1" y="524"/>
                </a:lnTo>
                <a:lnTo>
                  <a:pt x="4" y="534"/>
                </a:lnTo>
                <a:lnTo>
                  <a:pt x="10" y="543"/>
                </a:lnTo>
                <a:lnTo>
                  <a:pt x="21" y="559"/>
                </a:lnTo>
                <a:lnTo>
                  <a:pt x="26" y="566"/>
                </a:lnTo>
                <a:lnTo>
                  <a:pt x="29" y="572"/>
                </a:lnTo>
                <a:lnTo>
                  <a:pt x="29" y="572"/>
                </a:lnTo>
                <a:lnTo>
                  <a:pt x="34" y="583"/>
                </a:lnTo>
                <a:lnTo>
                  <a:pt x="43" y="596"/>
                </a:lnTo>
                <a:lnTo>
                  <a:pt x="60" y="620"/>
                </a:lnTo>
                <a:lnTo>
                  <a:pt x="60" y="620"/>
                </a:lnTo>
                <a:lnTo>
                  <a:pt x="80" y="641"/>
                </a:lnTo>
                <a:lnTo>
                  <a:pt x="93" y="656"/>
                </a:lnTo>
                <a:lnTo>
                  <a:pt x="93" y="656"/>
                </a:lnTo>
                <a:lnTo>
                  <a:pt x="102" y="668"/>
                </a:lnTo>
                <a:lnTo>
                  <a:pt x="107" y="673"/>
                </a:lnTo>
                <a:lnTo>
                  <a:pt x="107" y="673"/>
                </a:lnTo>
                <a:lnTo>
                  <a:pt x="109" y="690"/>
                </a:lnTo>
                <a:lnTo>
                  <a:pt x="113" y="703"/>
                </a:lnTo>
                <a:lnTo>
                  <a:pt x="117" y="712"/>
                </a:lnTo>
                <a:lnTo>
                  <a:pt x="117" y="712"/>
                </a:lnTo>
                <a:lnTo>
                  <a:pt x="124" y="721"/>
                </a:lnTo>
                <a:lnTo>
                  <a:pt x="129" y="726"/>
                </a:lnTo>
                <a:lnTo>
                  <a:pt x="129" y="726"/>
                </a:lnTo>
                <a:lnTo>
                  <a:pt x="131" y="730"/>
                </a:lnTo>
                <a:lnTo>
                  <a:pt x="136" y="737"/>
                </a:lnTo>
                <a:lnTo>
                  <a:pt x="142" y="749"/>
                </a:lnTo>
                <a:lnTo>
                  <a:pt x="149" y="765"/>
                </a:lnTo>
                <a:lnTo>
                  <a:pt x="149" y="765"/>
                </a:lnTo>
                <a:lnTo>
                  <a:pt x="155" y="782"/>
                </a:lnTo>
                <a:lnTo>
                  <a:pt x="161" y="793"/>
                </a:lnTo>
                <a:lnTo>
                  <a:pt x="164" y="801"/>
                </a:lnTo>
                <a:lnTo>
                  <a:pt x="167" y="807"/>
                </a:lnTo>
                <a:lnTo>
                  <a:pt x="167" y="807"/>
                </a:lnTo>
                <a:lnTo>
                  <a:pt x="171" y="831"/>
                </a:lnTo>
                <a:lnTo>
                  <a:pt x="176" y="862"/>
                </a:lnTo>
                <a:lnTo>
                  <a:pt x="176" y="862"/>
                </a:lnTo>
                <a:lnTo>
                  <a:pt x="180" y="874"/>
                </a:lnTo>
                <a:lnTo>
                  <a:pt x="185" y="885"/>
                </a:lnTo>
                <a:lnTo>
                  <a:pt x="192" y="897"/>
                </a:lnTo>
                <a:lnTo>
                  <a:pt x="203" y="913"/>
                </a:lnTo>
                <a:lnTo>
                  <a:pt x="203" y="913"/>
                </a:lnTo>
                <a:lnTo>
                  <a:pt x="213" y="930"/>
                </a:lnTo>
                <a:lnTo>
                  <a:pt x="217" y="940"/>
                </a:lnTo>
                <a:lnTo>
                  <a:pt x="217" y="946"/>
                </a:lnTo>
                <a:lnTo>
                  <a:pt x="217" y="952"/>
                </a:lnTo>
                <a:lnTo>
                  <a:pt x="217" y="952"/>
                </a:lnTo>
                <a:lnTo>
                  <a:pt x="220" y="966"/>
                </a:lnTo>
                <a:lnTo>
                  <a:pt x="222" y="977"/>
                </a:lnTo>
                <a:lnTo>
                  <a:pt x="223" y="990"/>
                </a:lnTo>
                <a:lnTo>
                  <a:pt x="223" y="990"/>
                </a:lnTo>
                <a:lnTo>
                  <a:pt x="223" y="1010"/>
                </a:lnTo>
                <a:lnTo>
                  <a:pt x="223" y="1026"/>
                </a:lnTo>
                <a:lnTo>
                  <a:pt x="223" y="1026"/>
                </a:lnTo>
                <a:lnTo>
                  <a:pt x="223" y="1039"/>
                </a:lnTo>
                <a:lnTo>
                  <a:pt x="220" y="1047"/>
                </a:lnTo>
                <a:lnTo>
                  <a:pt x="220" y="1047"/>
                </a:lnTo>
                <a:lnTo>
                  <a:pt x="219" y="1055"/>
                </a:lnTo>
                <a:lnTo>
                  <a:pt x="218" y="1059"/>
                </a:lnTo>
                <a:lnTo>
                  <a:pt x="219" y="1064"/>
                </a:lnTo>
                <a:lnTo>
                  <a:pt x="219" y="1064"/>
                </a:lnTo>
                <a:lnTo>
                  <a:pt x="220" y="1068"/>
                </a:lnTo>
                <a:lnTo>
                  <a:pt x="222" y="1071"/>
                </a:lnTo>
                <a:lnTo>
                  <a:pt x="225" y="1073"/>
                </a:lnTo>
                <a:lnTo>
                  <a:pt x="225" y="1073"/>
                </a:lnTo>
                <a:lnTo>
                  <a:pt x="224" y="1083"/>
                </a:lnTo>
                <a:lnTo>
                  <a:pt x="224" y="1107"/>
                </a:lnTo>
                <a:lnTo>
                  <a:pt x="225" y="1121"/>
                </a:lnTo>
                <a:lnTo>
                  <a:pt x="226" y="1135"/>
                </a:lnTo>
                <a:lnTo>
                  <a:pt x="230" y="1148"/>
                </a:lnTo>
                <a:lnTo>
                  <a:pt x="235" y="1159"/>
                </a:lnTo>
                <a:lnTo>
                  <a:pt x="235" y="1159"/>
                </a:lnTo>
                <a:lnTo>
                  <a:pt x="241" y="1171"/>
                </a:lnTo>
                <a:lnTo>
                  <a:pt x="248" y="1188"/>
                </a:lnTo>
                <a:lnTo>
                  <a:pt x="262" y="1226"/>
                </a:lnTo>
                <a:lnTo>
                  <a:pt x="282" y="1289"/>
                </a:lnTo>
                <a:lnTo>
                  <a:pt x="282" y="1289"/>
                </a:lnTo>
                <a:lnTo>
                  <a:pt x="286" y="1300"/>
                </a:lnTo>
                <a:lnTo>
                  <a:pt x="286" y="1302"/>
                </a:lnTo>
                <a:lnTo>
                  <a:pt x="286" y="1304"/>
                </a:lnTo>
                <a:lnTo>
                  <a:pt x="284" y="1304"/>
                </a:lnTo>
                <a:lnTo>
                  <a:pt x="284" y="1304"/>
                </a:lnTo>
                <a:lnTo>
                  <a:pt x="282" y="1305"/>
                </a:lnTo>
                <a:lnTo>
                  <a:pt x="282" y="1305"/>
                </a:lnTo>
                <a:lnTo>
                  <a:pt x="282" y="1325"/>
                </a:lnTo>
                <a:lnTo>
                  <a:pt x="282" y="1354"/>
                </a:lnTo>
                <a:lnTo>
                  <a:pt x="282" y="1354"/>
                </a:lnTo>
                <a:lnTo>
                  <a:pt x="282" y="1364"/>
                </a:lnTo>
                <a:lnTo>
                  <a:pt x="281" y="1375"/>
                </a:lnTo>
                <a:lnTo>
                  <a:pt x="277" y="1393"/>
                </a:lnTo>
                <a:lnTo>
                  <a:pt x="277" y="1393"/>
                </a:lnTo>
                <a:lnTo>
                  <a:pt x="275" y="1400"/>
                </a:lnTo>
                <a:lnTo>
                  <a:pt x="275" y="1406"/>
                </a:lnTo>
                <a:lnTo>
                  <a:pt x="275" y="1415"/>
                </a:lnTo>
                <a:lnTo>
                  <a:pt x="275" y="1415"/>
                </a:lnTo>
                <a:lnTo>
                  <a:pt x="275" y="1417"/>
                </a:lnTo>
                <a:lnTo>
                  <a:pt x="278" y="1419"/>
                </a:lnTo>
                <a:lnTo>
                  <a:pt x="285" y="1424"/>
                </a:lnTo>
                <a:lnTo>
                  <a:pt x="298" y="1428"/>
                </a:lnTo>
                <a:lnTo>
                  <a:pt x="312" y="1431"/>
                </a:lnTo>
                <a:lnTo>
                  <a:pt x="312" y="1431"/>
                </a:lnTo>
                <a:lnTo>
                  <a:pt x="327" y="1431"/>
                </a:lnTo>
                <a:lnTo>
                  <a:pt x="337" y="1430"/>
                </a:lnTo>
                <a:lnTo>
                  <a:pt x="349" y="1426"/>
                </a:lnTo>
                <a:lnTo>
                  <a:pt x="349" y="1426"/>
                </a:lnTo>
                <a:lnTo>
                  <a:pt x="354" y="1426"/>
                </a:lnTo>
                <a:lnTo>
                  <a:pt x="362" y="1426"/>
                </a:lnTo>
                <a:lnTo>
                  <a:pt x="376" y="1428"/>
                </a:lnTo>
                <a:lnTo>
                  <a:pt x="395" y="1431"/>
                </a:lnTo>
                <a:lnTo>
                  <a:pt x="395" y="1431"/>
                </a:lnTo>
                <a:lnTo>
                  <a:pt x="422" y="1435"/>
                </a:lnTo>
                <a:lnTo>
                  <a:pt x="457" y="1437"/>
                </a:lnTo>
                <a:lnTo>
                  <a:pt x="475" y="1437"/>
                </a:lnTo>
                <a:lnTo>
                  <a:pt x="493" y="1437"/>
                </a:lnTo>
                <a:lnTo>
                  <a:pt x="508" y="1435"/>
                </a:lnTo>
                <a:lnTo>
                  <a:pt x="521" y="1432"/>
                </a:lnTo>
                <a:lnTo>
                  <a:pt x="521" y="1432"/>
                </a:lnTo>
                <a:lnTo>
                  <a:pt x="531" y="1430"/>
                </a:lnTo>
                <a:lnTo>
                  <a:pt x="537" y="1426"/>
                </a:lnTo>
                <a:lnTo>
                  <a:pt x="540" y="1423"/>
                </a:lnTo>
                <a:lnTo>
                  <a:pt x="540" y="1419"/>
                </a:lnTo>
                <a:lnTo>
                  <a:pt x="540" y="1416"/>
                </a:lnTo>
                <a:lnTo>
                  <a:pt x="538" y="1411"/>
                </a:lnTo>
                <a:lnTo>
                  <a:pt x="533" y="1403"/>
                </a:lnTo>
                <a:lnTo>
                  <a:pt x="533" y="1403"/>
                </a:lnTo>
                <a:lnTo>
                  <a:pt x="528" y="1399"/>
                </a:lnTo>
                <a:lnTo>
                  <a:pt x="522" y="1395"/>
                </a:lnTo>
                <a:lnTo>
                  <a:pt x="504" y="1390"/>
                </a:lnTo>
                <a:lnTo>
                  <a:pt x="487" y="1384"/>
                </a:lnTo>
                <a:lnTo>
                  <a:pt x="478" y="1381"/>
                </a:lnTo>
                <a:lnTo>
                  <a:pt x="472" y="1379"/>
                </a:lnTo>
                <a:lnTo>
                  <a:pt x="472" y="1379"/>
                </a:lnTo>
                <a:lnTo>
                  <a:pt x="448" y="1366"/>
                </a:lnTo>
                <a:lnTo>
                  <a:pt x="435" y="1357"/>
                </a:lnTo>
                <a:lnTo>
                  <a:pt x="425" y="1349"/>
                </a:lnTo>
                <a:lnTo>
                  <a:pt x="425" y="1349"/>
                </a:lnTo>
                <a:lnTo>
                  <a:pt x="416" y="1342"/>
                </a:lnTo>
                <a:lnTo>
                  <a:pt x="413" y="1335"/>
                </a:lnTo>
                <a:lnTo>
                  <a:pt x="413" y="1335"/>
                </a:lnTo>
                <a:lnTo>
                  <a:pt x="410" y="1331"/>
                </a:lnTo>
                <a:lnTo>
                  <a:pt x="409" y="1330"/>
                </a:lnTo>
                <a:lnTo>
                  <a:pt x="405" y="1329"/>
                </a:lnTo>
                <a:lnTo>
                  <a:pt x="398" y="1325"/>
                </a:lnTo>
                <a:lnTo>
                  <a:pt x="398" y="1325"/>
                </a:lnTo>
                <a:lnTo>
                  <a:pt x="374" y="1310"/>
                </a:lnTo>
                <a:lnTo>
                  <a:pt x="374" y="1310"/>
                </a:lnTo>
                <a:lnTo>
                  <a:pt x="370" y="1296"/>
                </a:lnTo>
                <a:lnTo>
                  <a:pt x="359" y="1268"/>
                </a:lnTo>
                <a:lnTo>
                  <a:pt x="348" y="1234"/>
                </a:lnTo>
                <a:lnTo>
                  <a:pt x="345" y="1220"/>
                </a:lnTo>
                <a:lnTo>
                  <a:pt x="343" y="1209"/>
                </a:lnTo>
                <a:lnTo>
                  <a:pt x="343" y="1209"/>
                </a:lnTo>
                <a:lnTo>
                  <a:pt x="336" y="1140"/>
                </a:lnTo>
                <a:lnTo>
                  <a:pt x="330" y="1088"/>
                </a:lnTo>
                <a:lnTo>
                  <a:pt x="330" y="1088"/>
                </a:lnTo>
                <a:lnTo>
                  <a:pt x="331" y="1076"/>
                </a:lnTo>
                <a:lnTo>
                  <a:pt x="334" y="1065"/>
                </a:lnTo>
                <a:lnTo>
                  <a:pt x="336" y="1053"/>
                </a:lnTo>
                <a:lnTo>
                  <a:pt x="336" y="1053"/>
                </a:lnTo>
                <a:lnTo>
                  <a:pt x="342" y="1035"/>
                </a:lnTo>
                <a:lnTo>
                  <a:pt x="347" y="1017"/>
                </a:lnTo>
                <a:lnTo>
                  <a:pt x="347" y="1017"/>
                </a:lnTo>
                <a:lnTo>
                  <a:pt x="347" y="1010"/>
                </a:lnTo>
                <a:lnTo>
                  <a:pt x="347" y="1000"/>
                </a:lnTo>
                <a:lnTo>
                  <a:pt x="345" y="973"/>
                </a:lnTo>
                <a:lnTo>
                  <a:pt x="336" y="916"/>
                </a:lnTo>
                <a:lnTo>
                  <a:pt x="336" y="916"/>
                </a:lnTo>
                <a:lnTo>
                  <a:pt x="334" y="901"/>
                </a:lnTo>
                <a:lnTo>
                  <a:pt x="328" y="882"/>
                </a:lnTo>
                <a:lnTo>
                  <a:pt x="311" y="838"/>
                </a:lnTo>
                <a:lnTo>
                  <a:pt x="288" y="783"/>
                </a:lnTo>
                <a:lnTo>
                  <a:pt x="288" y="783"/>
                </a:lnTo>
                <a:lnTo>
                  <a:pt x="297" y="788"/>
                </a:lnTo>
                <a:lnTo>
                  <a:pt x="297" y="788"/>
                </a:lnTo>
                <a:lnTo>
                  <a:pt x="303" y="796"/>
                </a:lnTo>
                <a:lnTo>
                  <a:pt x="312" y="814"/>
                </a:lnTo>
                <a:lnTo>
                  <a:pt x="312" y="814"/>
                </a:lnTo>
                <a:lnTo>
                  <a:pt x="324" y="836"/>
                </a:lnTo>
                <a:lnTo>
                  <a:pt x="324" y="836"/>
                </a:lnTo>
                <a:lnTo>
                  <a:pt x="341" y="869"/>
                </a:lnTo>
                <a:lnTo>
                  <a:pt x="341" y="869"/>
                </a:lnTo>
                <a:lnTo>
                  <a:pt x="345" y="876"/>
                </a:lnTo>
                <a:lnTo>
                  <a:pt x="347" y="879"/>
                </a:lnTo>
                <a:lnTo>
                  <a:pt x="351" y="881"/>
                </a:lnTo>
                <a:lnTo>
                  <a:pt x="355" y="886"/>
                </a:lnTo>
                <a:lnTo>
                  <a:pt x="355" y="886"/>
                </a:lnTo>
                <a:lnTo>
                  <a:pt x="359" y="888"/>
                </a:lnTo>
                <a:lnTo>
                  <a:pt x="364" y="892"/>
                </a:lnTo>
                <a:lnTo>
                  <a:pt x="377" y="895"/>
                </a:lnTo>
                <a:lnTo>
                  <a:pt x="390" y="899"/>
                </a:lnTo>
                <a:lnTo>
                  <a:pt x="398" y="900"/>
                </a:lnTo>
                <a:lnTo>
                  <a:pt x="398" y="900"/>
                </a:lnTo>
                <a:lnTo>
                  <a:pt x="407" y="899"/>
                </a:lnTo>
                <a:lnTo>
                  <a:pt x="419" y="897"/>
                </a:lnTo>
                <a:lnTo>
                  <a:pt x="434" y="893"/>
                </a:lnTo>
                <a:lnTo>
                  <a:pt x="454" y="887"/>
                </a:lnTo>
                <a:lnTo>
                  <a:pt x="454" y="887"/>
                </a:lnTo>
                <a:lnTo>
                  <a:pt x="464" y="885"/>
                </a:lnTo>
                <a:lnTo>
                  <a:pt x="469" y="881"/>
                </a:lnTo>
                <a:lnTo>
                  <a:pt x="472" y="879"/>
                </a:lnTo>
                <a:lnTo>
                  <a:pt x="472" y="876"/>
                </a:lnTo>
                <a:lnTo>
                  <a:pt x="471" y="870"/>
                </a:lnTo>
                <a:lnTo>
                  <a:pt x="471" y="866"/>
                </a:lnTo>
                <a:lnTo>
                  <a:pt x="472" y="862"/>
                </a:lnTo>
                <a:lnTo>
                  <a:pt x="472" y="862"/>
                </a:lnTo>
                <a:lnTo>
                  <a:pt x="475" y="857"/>
                </a:lnTo>
                <a:lnTo>
                  <a:pt x="476" y="854"/>
                </a:lnTo>
                <a:lnTo>
                  <a:pt x="477" y="847"/>
                </a:lnTo>
                <a:lnTo>
                  <a:pt x="476" y="839"/>
                </a:lnTo>
                <a:lnTo>
                  <a:pt x="475" y="830"/>
                </a:lnTo>
                <a:lnTo>
                  <a:pt x="475" y="830"/>
                </a:lnTo>
                <a:lnTo>
                  <a:pt x="475" y="811"/>
                </a:lnTo>
                <a:lnTo>
                  <a:pt x="472" y="794"/>
                </a:lnTo>
                <a:lnTo>
                  <a:pt x="472" y="794"/>
                </a:lnTo>
                <a:lnTo>
                  <a:pt x="470" y="782"/>
                </a:lnTo>
                <a:lnTo>
                  <a:pt x="466" y="769"/>
                </a:lnTo>
                <a:lnTo>
                  <a:pt x="454" y="742"/>
                </a:lnTo>
                <a:lnTo>
                  <a:pt x="454" y="742"/>
                </a:lnTo>
                <a:lnTo>
                  <a:pt x="452" y="732"/>
                </a:lnTo>
                <a:lnTo>
                  <a:pt x="450" y="715"/>
                </a:lnTo>
                <a:lnTo>
                  <a:pt x="446" y="672"/>
                </a:lnTo>
                <a:lnTo>
                  <a:pt x="445" y="629"/>
                </a:lnTo>
                <a:lnTo>
                  <a:pt x="444" y="613"/>
                </a:lnTo>
                <a:lnTo>
                  <a:pt x="445" y="602"/>
                </a:lnTo>
                <a:lnTo>
                  <a:pt x="445" y="602"/>
                </a:lnTo>
                <a:lnTo>
                  <a:pt x="446" y="592"/>
                </a:lnTo>
                <a:lnTo>
                  <a:pt x="447" y="589"/>
                </a:lnTo>
                <a:lnTo>
                  <a:pt x="448" y="588"/>
                </a:lnTo>
                <a:lnTo>
                  <a:pt x="448" y="584"/>
                </a:lnTo>
                <a:lnTo>
                  <a:pt x="448" y="584"/>
                </a:lnTo>
                <a:lnTo>
                  <a:pt x="450" y="567"/>
                </a:lnTo>
                <a:lnTo>
                  <a:pt x="448" y="548"/>
                </a:lnTo>
                <a:lnTo>
                  <a:pt x="448" y="548"/>
                </a:lnTo>
                <a:lnTo>
                  <a:pt x="448" y="530"/>
                </a:lnTo>
                <a:lnTo>
                  <a:pt x="448" y="510"/>
                </a:lnTo>
                <a:lnTo>
                  <a:pt x="448" y="510"/>
                </a:lnTo>
                <a:lnTo>
                  <a:pt x="448" y="502"/>
                </a:lnTo>
                <a:lnTo>
                  <a:pt x="448" y="493"/>
                </a:lnTo>
                <a:lnTo>
                  <a:pt x="447" y="478"/>
                </a:lnTo>
                <a:lnTo>
                  <a:pt x="447" y="478"/>
                </a:lnTo>
                <a:lnTo>
                  <a:pt x="447" y="471"/>
                </a:lnTo>
                <a:lnTo>
                  <a:pt x="451" y="463"/>
                </a:lnTo>
                <a:lnTo>
                  <a:pt x="453" y="459"/>
                </a:lnTo>
                <a:lnTo>
                  <a:pt x="457" y="456"/>
                </a:lnTo>
                <a:lnTo>
                  <a:pt x="457" y="456"/>
                </a:lnTo>
                <a:lnTo>
                  <a:pt x="459" y="456"/>
                </a:lnTo>
                <a:lnTo>
                  <a:pt x="462" y="457"/>
                </a:lnTo>
                <a:lnTo>
                  <a:pt x="464" y="460"/>
                </a:lnTo>
                <a:lnTo>
                  <a:pt x="466" y="462"/>
                </a:lnTo>
                <a:lnTo>
                  <a:pt x="466" y="462"/>
                </a:lnTo>
                <a:lnTo>
                  <a:pt x="471" y="467"/>
                </a:lnTo>
                <a:lnTo>
                  <a:pt x="476" y="477"/>
                </a:lnTo>
                <a:lnTo>
                  <a:pt x="481" y="486"/>
                </a:lnTo>
                <a:lnTo>
                  <a:pt x="483" y="494"/>
                </a:lnTo>
                <a:lnTo>
                  <a:pt x="483" y="494"/>
                </a:lnTo>
                <a:lnTo>
                  <a:pt x="485" y="503"/>
                </a:lnTo>
                <a:lnTo>
                  <a:pt x="491" y="516"/>
                </a:lnTo>
                <a:lnTo>
                  <a:pt x="507" y="545"/>
                </a:lnTo>
                <a:lnTo>
                  <a:pt x="507" y="545"/>
                </a:lnTo>
                <a:lnTo>
                  <a:pt x="519" y="562"/>
                </a:lnTo>
                <a:lnTo>
                  <a:pt x="524" y="571"/>
                </a:lnTo>
                <a:lnTo>
                  <a:pt x="528" y="580"/>
                </a:lnTo>
                <a:lnTo>
                  <a:pt x="528" y="580"/>
                </a:lnTo>
                <a:lnTo>
                  <a:pt x="531" y="586"/>
                </a:lnTo>
                <a:lnTo>
                  <a:pt x="533" y="594"/>
                </a:lnTo>
                <a:lnTo>
                  <a:pt x="534" y="610"/>
                </a:lnTo>
                <a:lnTo>
                  <a:pt x="538" y="628"/>
                </a:lnTo>
                <a:lnTo>
                  <a:pt x="540" y="638"/>
                </a:lnTo>
                <a:lnTo>
                  <a:pt x="543" y="646"/>
                </a:lnTo>
                <a:lnTo>
                  <a:pt x="543" y="646"/>
                </a:lnTo>
                <a:lnTo>
                  <a:pt x="557" y="677"/>
                </a:lnTo>
                <a:lnTo>
                  <a:pt x="578" y="722"/>
                </a:lnTo>
                <a:lnTo>
                  <a:pt x="608" y="783"/>
                </a:lnTo>
                <a:lnTo>
                  <a:pt x="608" y="783"/>
                </a:lnTo>
                <a:lnTo>
                  <a:pt x="611" y="789"/>
                </a:lnTo>
                <a:lnTo>
                  <a:pt x="614" y="795"/>
                </a:lnTo>
                <a:lnTo>
                  <a:pt x="614" y="795"/>
                </a:lnTo>
                <a:lnTo>
                  <a:pt x="615" y="798"/>
                </a:lnTo>
                <a:lnTo>
                  <a:pt x="615" y="800"/>
                </a:lnTo>
                <a:lnTo>
                  <a:pt x="614" y="802"/>
                </a:lnTo>
                <a:lnTo>
                  <a:pt x="614" y="807"/>
                </a:lnTo>
                <a:lnTo>
                  <a:pt x="614" y="807"/>
                </a:lnTo>
                <a:lnTo>
                  <a:pt x="617" y="817"/>
                </a:lnTo>
                <a:lnTo>
                  <a:pt x="620" y="829"/>
                </a:lnTo>
                <a:lnTo>
                  <a:pt x="625" y="839"/>
                </a:lnTo>
                <a:lnTo>
                  <a:pt x="629" y="845"/>
                </a:lnTo>
                <a:lnTo>
                  <a:pt x="629" y="845"/>
                </a:lnTo>
                <a:lnTo>
                  <a:pt x="633" y="849"/>
                </a:lnTo>
                <a:lnTo>
                  <a:pt x="639" y="852"/>
                </a:lnTo>
                <a:lnTo>
                  <a:pt x="645" y="856"/>
                </a:lnTo>
                <a:lnTo>
                  <a:pt x="650" y="860"/>
                </a:lnTo>
                <a:lnTo>
                  <a:pt x="650" y="860"/>
                </a:lnTo>
                <a:lnTo>
                  <a:pt x="655" y="866"/>
                </a:lnTo>
                <a:lnTo>
                  <a:pt x="657" y="873"/>
                </a:lnTo>
                <a:lnTo>
                  <a:pt x="661" y="881"/>
                </a:lnTo>
                <a:lnTo>
                  <a:pt x="661" y="881"/>
                </a:lnTo>
                <a:lnTo>
                  <a:pt x="652" y="880"/>
                </a:lnTo>
                <a:lnTo>
                  <a:pt x="645" y="879"/>
                </a:lnTo>
                <a:lnTo>
                  <a:pt x="643" y="880"/>
                </a:lnTo>
                <a:lnTo>
                  <a:pt x="641" y="881"/>
                </a:lnTo>
                <a:lnTo>
                  <a:pt x="641" y="881"/>
                </a:lnTo>
                <a:lnTo>
                  <a:pt x="641" y="884"/>
                </a:lnTo>
                <a:lnTo>
                  <a:pt x="641" y="886"/>
                </a:lnTo>
                <a:lnTo>
                  <a:pt x="643" y="888"/>
                </a:lnTo>
                <a:lnTo>
                  <a:pt x="649" y="892"/>
                </a:lnTo>
                <a:lnTo>
                  <a:pt x="649" y="892"/>
                </a:lnTo>
                <a:lnTo>
                  <a:pt x="647" y="894"/>
                </a:lnTo>
                <a:lnTo>
                  <a:pt x="645" y="897"/>
                </a:lnTo>
                <a:lnTo>
                  <a:pt x="644" y="900"/>
                </a:lnTo>
                <a:lnTo>
                  <a:pt x="644" y="900"/>
                </a:lnTo>
                <a:lnTo>
                  <a:pt x="645" y="901"/>
                </a:lnTo>
                <a:lnTo>
                  <a:pt x="647" y="903"/>
                </a:lnTo>
                <a:lnTo>
                  <a:pt x="652" y="906"/>
                </a:lnTo>
                <a:lnTo>
                  <a:pt x="662" y="912"/>
                </a:lnTo>
                <a:lnTo>
                  <a:pt x="662" y="912"/>
                </a:lnTo>
                <a:lnTo>
                  <a:pt x="664" y="912"/>
                </a:lnTo>
                <a:lnTo>
                  <a:pt x="669" y="911"/>
                </a:lnTo>
                <a:lnTo>
                  <a:pt x="682" y="907"/>
                </a:lnTo>
                <a:lnTo>
                  <a:pt x="682" y="907"/>
                </a:lnTo>
                <a:lnTo>
                  <a:pt x="689" y="905"/>
                </a:lnTo>
                <a:lnTo>
                  <a:pt x="694" y="901"/>
                </a:lnTo>
                <a:lnTo>
                  <a:pt x="695" y="898"/>
                </a:lnTo>
                <a:lnTo>
                  <a:pt x="697" y="893"/>
                </a:lnTo>
                <a:lnTo>
                  <a:pt x="697" y="893"/>
                </a:lnTo>
                <a:lnTo>
                  <a:pt x="697" y="887"/>
                </a:lnTo>
                <a:lnTo>
                  <a:pt x="695" y="876"/>
                </a:lnTo>
                <a:lnTo>
                  <a:pt x="693" y="851"/>
                </a:lnTo>
                <a:lnTo>
                  <a:pt x="693" y="851"/>
                </a:lnTo>
                <a:lnTo>
                  <a:pt x="692" y="843"/>
                </a:lnTo>
                <a:lnTo>
                  <a:pt x="691" y="838"/>
                </a:lnTo>
                <a:lnTo>
                  <a:pt x="685" y="826"/>
                </a:lnTo>
                <a:lnTo>
                  <a:pt x="685" y="826"/>
                </a:lnTo>
                <a:lnTo>
                  <a:pt x="678" y="814"/>
                </a:lnTo>
                <a:lnTo>
                  <a:pt x="667" y="802"/>
                </a:lnTo>
                <a:lnTo>
                  <a:pt x="655" y="788"/>
                </a:lnTo>
                <a:lnTo>
                  <a:pt x="655" y="788"/>
                </a:lnTo>
                <a:lnTo>
                  <a:pt x="647" y="734"/>
                </a:lnTo>
                <a:lnTo>
                  <a:pt x="635" y="658"/>
                </a:lnTo>
                <a:lnTo>
                  <a:pt x="635" y="658"/>
                </a:lnTo>
                <a:lnTo>
                  <a:pt x="632" y="645"/>
                </a:lnTo>
                <a:lnTo>
                  <a:pt x="626" y="631"/>
                </a:lnTo>
                <a:lnTo>
                  <a:pt x="612" y="597"/>
                </a:lnTo>
                <a:lnTo>
                  <a:pt x="599" y="567"/>
                </a:lnTo>
                <a:lnTo>
                  <a:pt x="593" y="557"/>
                </a:lnTo>
                <a:lnTo>
                  <a:pt x="590" y="551"/>
                </a:lnTo>
                <a:lnTo>
                  <a:pt x="590" y="551"/>
                </a:lnTo>
                <a:lnTo>
                  <a:pt x="583" y="529"/>
                </a:lnTo>
                <a:lnTo>
                  <a:pt x="569" y="493"/>
                </a:lnTo>
                <a:lnTo>
                  <a:pt x="549" y="446"/>
                </a:lnTo>
                <a:lnTo>
                  <a:pt x="549" y="446"/>
                </a:lnTo>
                <a:lnTo>
                  <a:pt x="564" y="437"/>
                </a:lnTo>
                <a:lnTo>
                  <a:pt x="575" y="430"/>
                </a:lnTo>
                <a:lnTo>
                  <a:pt x="578" y="426"/>
                </a:lnTo>
                <a:lnTo>
                  <a:pt x="581" y="424"/>
                </a:lnTo>
                <a:lnTo>
                  <a:pt x="581" y="424"/>
                </a:lnTo>
                <a:lnTo>
                  <a:pt x="580" y="419"/>
                </a:lnTo>
                <a:lnTo>
                  <a:pt x="575" y="410"/>
                </a:lnTo>
                <a:lnTo>
                  <a:pt x="559" y="381"/>
                </a:lnTo>
                <a:lnTo>
                  <a:pt x="539" y="349"/>
                </a:lnTo>
                <a:lnTo>
                  <a:pt x="530" y="335"/>
                </a:lnTo>
                <a:lnTo>
                  <a:pt x="521" y="323"/>
                </a:lnTo>
                <a:lnTo>
                  <a:pt x="521" y="323"/>
                </a:lnTo>
                <a:lnTo>
                  <a:pt x="502" y="301"/>
                </a:lnTo>
                <a:lnTo>
                  <a:pt x="481" y="280"/>
                </a:lnTo>
                <a:lnTo>
                  <a:pt x="451" y="252"/>
                </a:lnTo>
                <a:lnTo>
                  <a:pt x="451" y="252"/>
                </a:lnTo>
                <a:lnTo>
                  <a:pt x="440" y="245"/>
                </a:lnTo>
                <a:lnTo>
                  <a:pt x="423" y="236"/>
                </a:lnTo>
                <a:lnTo>
                  <a:pt x="401" y="222"/>
                </a:lnTo>
                <a:lnTo>
                  <a:pt x="401" y="222"/>
                </a:lnTo>
                <a:lnTo>
                  <a:pt x="411" y="221"/>
                </a:lnTo>
                <a:lnTo>
                  <a:pt x="425" y="219"/>
                </a:lnTo>
                <a:lnTo>
                  <a:pt x="425" y="219"/>
                </a:lnTo>
                <a:lnTo>
                  <a:pt x="427" y="216"/>
                </a:lnTo>
                <a:lnTo>
                  <a:pt x="429" y="212"/>
                </a:lnTo>
                <a:lnTo>
                  <a:pt x="435" y="199"/>
                </a:lnTo>
                <a:lnTo>
                  <a:pt x="440" y="182"/>
                </a:lnTo>
                <a:lnTo>
                  <a:pt x="442" y="170"/>
                </a:lnTo>
                <a:lnTo>
                  <a:pt x="442" y="170"/>
                </a:lnTo>
                <a:lnTo>
                  <a:pt x="446" y="159"/>
                </a:lnTo>
                <a:lnTo>
                  <a:pt x="448" y="151"/>
                </a:lnTo>
                <a:lnTo>
                  <a:pt x="448" y="151"/>
                </a:lnTo>
                <a:lnTo>
                  <a:pt x="450" y="146"/>
                </a:lnTo>
                <a:lnTo>
                  <a:pt x="448" y="144"/>
                </a:lnTo>
                <a:lnTo>
                  <a:pt x="446" y="140"/>
                </a:lnTo>
                <a:lnTo>
                  <a:pt x="445" y="133"/>
                </a:lnTo>
                <a:lnTo>
                  <a:pt x="445" y="133"/>
                </a:lnTo>
                <a:lnTo>
                  <a:pt x="445" y="127"/>
                </a:lnTo>
                <a:lnTo>
                  <a:pt x="445" y="122"/>
                </a:lnTo>
                <a:lnTo>
                  <a:pt x="447" y="114"/>
                </a:lnTo>
                <a:lnTo>
                  <a:pt x="451" y="104"/>
                </a:lnTo>
                <a:lnTo>
                  <a:pt x="451" y="104"/>
                </a:lnTo>
                <a:lnTo>
                  <a:pt x="476" y="94"/>
                </a:lnTo>
                <a:lnTo>
                  <a:pt x="495" y="84"/>
                </a:lnTo>
                <a:lnTo>
                  <a:pt x="502" y="79"/>
                </a:lnTo>
                <a:lnTo>
                  <a:pt x="507" y="74"/>
                </a:lnTo>
                <a:lnTo>
                  <a:pt x="507" y="74"/>
                </a:lnTo>
                <a:lnTo>
                  <a:pt x="509" y="70"/>
                </a:lnTo>
                <a:lnTo>
                  <a:pt x="509" y="65"/>
                </a:lnTo>
                <a:lnTo>
                  <a:pt x="508" y="60"/>
                </a:lnTo>
                <a:lnTo>
                  <a:pt x="506" y="55"/>
                </a:lnTo>
                <a:lnTo>
                  <a:pt x="499" y="47"/>
                </a:lnTo>
                <a:lnTo>
                  <a:pt x="493" y="42"/>
                </a:lnTo>
                <a:lnTo>
                  <a:pt x="493" y="42"/>
                </a:lnTo>
                <a:lnTo>
                  <a:pt x="489" y="42"/>
                </a:lnTo>
                <a:lnTo>
                  <a:pt x="482" y="42"/>
                </a:lnTo>
                <a:lnTo>
                  <a:pt x="464" y="46"/>
                </a:lnTo>
                <a:lnTo>
                  <a:pt x="441" y="51"/>
                </a:lnTo>
                <a:lnTo>
                  <a:pt x="441" y="51"/>
                </a:lnTo>
                <a:lnTo>
                  <a:pt x="434" y="42"/>
                </a:lnTo>
                <a:lnTo>
                  <a:pt x="429" y="36"/>
                </a:lnTo>
                <a:lnTo>
                  <a:pt x="427" y="33"/>
                </a:lnTo>
                <a:lnTo>
                  <a:pt x="427" y="33"/>
                </a:lnTo>
                <a:lnTo>
                  <a:pt x="422" y="27"/>
                </a:lnTo>
                <a:lnTo>
                  <a:pt x="414" y="16"/>
                </a:lnTo>
                <a:lnTo>
                  <a:pt x="403" y="6"/>
                </a:lnTo>
                <a:lnTo>
                  <a:pt x="397" y="0"/>
                </a:lnTo>
                <a:lnTo>
                  <a:pt x="397" y="0"/>
                </a:lnTo>
                <a:lnTo>
                  <a:pt x="385" y="0"/>
                </a:lnTo>
                <a:lnTo>
                  <a:pt x="365" y="3"/>
                </a:lnTo>
                <a:lnTo>
                  <a:pt x="336" y="6"/>
                </a:lnTo>
                <a:lnTo>
                  <a:pt x="336" y="6"/>
                </a:lnTo>
                <a:lnTo>
                  <a:pt x="334" y="5"/>
                </a:lnTo>
                <a:lnTo>
                  <a:pt x="331" y="5"/>
                </a:lnTo>
                <a:lnTo>
                  <a:pt x="327" y="6"/>
                </a:lnTo>
                <a:lnTo>
                  <a:pt x="327" y="6"/>
                </a:lnTo>
                <a:lnTo>
                  <a:pt x="323" y="9"/>
                </a:lnTo>
                <a:lnTo>
                  <a:pt x="322" y="10"/>
                </a:lnTo>
                <a:lnTo>
                  <a:pt x="323" y="12"/>
                </a:lnTo>
                <a:lnTo>
                  <a:pt x="323" y="12"/>
                </a:lnTo>
                <a:lnTo>
                  <a:pt x="316" y="16"/>
                </a:lnTo>
                <a:lnTo>
                  <a:pt x="298" y="27"/>
                </a:lnTo>
                <a:lnTo>
                  <a:pt x="288" y="33"/>
                </a:lnTo>
                <a:lnTo>
                  <a:pt x="280" y="39"/>
                </a:lnTo>
                <a:lnTo>
                  <a:pt x="272" y="46"/>
                </a:lnTo>
                <a:lnTo>
                  <a:pt x="267" y="53"/>
                </a:lnTo>
                <a:lnTo>
                  <a:pt x="267" y="53"/>
                </a:lnTo>
                <a:lnTo>
                  <a:pt x="265" y="57"/>
                </a:lnTo>
                <a:lnTo>
                  <a:pt x="263" y="61"/>
                </a:lnTo>
                <a:lnTo>
                  <a:pt x="262" y="74"/>
                </a:lnTo>
                <a:lnTo>
                  <a:pt x="261" y="90"/>
                </a:lnTo>
                <a:lnTo>
                  <a:pt x="261" y="107"/>
                </a:lnTo>
                <a:lnTo>
                  <a:pt x="262" y="135"/>
                </a:lnTo>
                <a:lnTo>
                  <a:pt x="263" y="148"/>
                </a:lnTo>
                <a:lnTo>
                  <a:pt x="263" y="148"/>
                </a:lnTo>
                <a:close/>
                <a:moveTo>
                  <a:pt x="137" y="430"/>
                </a:moveTo>
                <a:lnTo>
                  <a:pt x="137" y="430"/>
                </a:lnTo>
                <a:lnTo>
                  <a:pt x="142" y="440"/>
                </a:lnTo>
                <a:lnTo>
                  <a:pt x="145" y="447"/>
                </a:lnTo>
                <a:lnTo>
                  <a:pt x="146" y="450"/>
                </a:lnTo>
                <a:lnTo>
                  <a:pt x="146" y="450"/>
                </a:lnTo>
                <a:lnTo>
                  <a:pt x="148" y="457"/>
                </a:lnTo>
                <a:lnTo>
                  <a:pt x="149" y="468"/>
                </a:lnTo>
                <a:lnTo>
                  <a:pt x="149" y="468"/>
                </a:lnTo>
                <a:lnTo>
                  <a:pt x="149" y="481"/>
                </a:lnTo>
                <a:lnTo>
                  <a:pt x="149" y="496"/>
                </a:lnTo>
                <a:lnTo>
                  <a:pt x="149" y="496"/>
                </a:lnTo>
                <a:lnTo>
                  <a:pt x="149" y="518"/>
                </a:lnTo>
                <a:lnTo>
                  <a:pt x="149" y="518"/>
                </a:lnTo>
                <a:lnTo>
                  <a:pt x="148" y="523"/>
                </a:lnTo>
                <a:lnTo>
                  <a:pt x="146" y="530"/>
                </a:lnTo>
                <a:lnTo>
                  <a:pt x="140" y="548"/>
                </a:lnTo>
                <a:lnTo>
                  <a:pt x="134" y="566"/>
                </a:lnTo>
                <a:lnTo>
                  <a:pt x="131" y="578"/>
                </a:lnTo>
                <a:lnTo>
                  <a:pt x="131" y="578"/>
                </a:lnTo>
                <a:lnTo>
                  <a:pt x="125" y="599"/>
                </a:lnTo>
                <a:lnTo>
                  <a:pt x="121" y="614"/>
                </a:lnTo>
                <a:lnTo>
                  <a:pt x="121" y="614"/>
                </a:lnTo>
                <a:lnTo>
                  <a:pt x="105" y="570"/>
                </a:lnTo>
                <a:lnTo>
                  <a:pt x="105" y="570"/>
                </a:lnTo>
                <a:lnTo>
                  <a:pt x="94" y="541"/>
                </a:lnTo>
                <a:lnTo>
                  <a:pt x="87" y="522"/>
                </a:lnTo>
                <a:lnTo>
                  <a:pt x="87" y="522"/>
                </a:lnTo>
                <a:lnTo>
                  <a:pt x="81" y="490"/>
                </a:lnTo>
                <a:lnTo>
                  <a:pt x="81" y="490"/>
                </a:lnTo>
                <a:lnTo>
                  <a:pt x="87" y="484"/>
                </a:lnTo>
                <a:lnTo>
                  <a:pt x="101" y="472"/>
                </a:lnTo>
                <a:lnTo>
                  <a:pt x="121" y="454"/>
                </a:lnTo>
                <a:lnTo>
                  <a:pt x="137" y="4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pptx742_ピッチャーのシルエット（２）</dc:title>
  <dc:subject>pptx742_ピッチャーのシルエット（２）</dc:subject>
  <dc:creator>http://www.digipot.net</dc:creator>
  <cp:lastModifiedBy/>
  <cp:revision>1</cp:revision>
  <dcterms:created xsi:type="dcterms:W3CDTF">2014-01-30T05:12:09Z</dcterms:created>
  <dcterms:modified xsi:type="dcterms:W3CDTF">2018-04-15T12:47:23Z</dcterms:modified>
  <cp:category/>
  <cp:version>1</cp:version>
</cp:coreProperties>
</file>